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6" r:id="rId2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4" d="100"/>
          <a:sy n="134" d="100"/>
        </p:scale>
        <p:origin x="2490" y="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772" y="-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B0C46192-7FF4-4670-A111-ED727D42048A}" type="datetimeFigureOut">
              <a:rPr lang="de-DE"/>
              <a:pPr>
                <a:defRPr/>
              </a:pPr>
              <a:t>27.02.2026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BA3FC7BF-4427-497C-AD8A-BAB9D7CE07C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3261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B58251-74CC-47C0-CA5C-D3EFA4316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BD800F2-A75B-5CEC-FF2D-C01C27E31A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D9475BF-DD6C-4405-511A-99EA4AF1CF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6748447-354B-DC4E-A3CF-8B02D02D51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5924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9259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742902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5421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3579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49804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84016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0573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6639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83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95769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0161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b="1" dirty="0"/>
              <a:t>1. Halbjahr 2026</a:t>
            </a:r>
            <a:endParaRPr lang="de-DE" altLang="de-DE" b="1" i="1" dirty="0"/>
          </a:p>
          <a:p>
            <a:pPr algn="ctr" eaLnBrk="1" hangingPunct="1">
              <a:defRPr/>
            </a:pPr>
            <a:r>
              <a:rPr lang="de-DE" altLang="de-DE" b="1" i="1" dirty="0"/>
              <a:t>Englisch </a:t>
            </a:r>
            <a:r>
              <a:rPr lang="de-DE" altLang="de-DE" b="1" i="1" baseline="0" dirty="0"/>
              <a:t>am Abend A1-4</a:t>
            </a:r>
            <a:endParaRPr lang="de-DE" altLang="de-DE" b="1" dirty="0"/>
          </a:p>
          <a:p>
            <a:pPr algn="ctr" eaLnBrk="1" hangingPunct="1">
              <a:defRPr/>
            </a:pPr>
            <a:r>
              <a:rPr lang="en-GB" altLang="de-DE" b="1" dirty="0"/>
              <a:t>261-40604C</a:t>
            </a:r>
            <a:r>
              <a:rPr lang="de-DE" altLang="de-DE" b="1" dirty="0"/>
              <a:t>, Do, 18.30 – 20.00 Uhr</a:t>
            </a:r>
          </a:p>
        </p:txBody>
      </p:sp>
      <p:sp>
        <p:nvSpPr>
          <p:cNvPr id="1029" name="Line 10"/>
          <p:cNvSpPr>
            <a:spLocks noChangeShapeType="1"/>
          </p:cNvSpPr>
          <p:nvPr userDrawn="1"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17DAE69-DAB6-E295-0164-5CC43C78AD1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24739"/>
            <a:ext cx="2131339" cy="4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10CCE5-27C5-6184-59F3-FECFCE08F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804336C7-921B-8138-8C65-676F8BEFC504}"/>
              </a:ext>
            </a:extLst>
          </p:cNvPr>
          <p:cNvSpPr txBox="1"/>
          <p:nvPr/>
        </p:nvSpPr>
        <p:spPr>
          <a:xfrm>
            <a:off x="107504" y="1628800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Some: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044E7AC9-2B80-C866-BBCB-BE6A3A164BCE}"/>
              </a:ext>
            </a:extLst>
          </p:cNvPr>
          <p:cNvSpPr txBox="1"/>
          <p:nvPr/>
        </p:nvSpPr>
        <p:spPr>
          <a:xfrm>
            <a:off x="2771800" y="1988840"/>
            <a:ext cx="63722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I have </a:t>
            </a:r>
            <a:r>
              <a:rPr lang="en-GB" sz="1600" b="1" i="1" dirty="0"/>
              <a:t>some</a:t>
            </a:r>
            <a:r>
              <a:rPr lang="en-GB" sz="1600" i="1" dirty="0"/>
              <a:t> friends in London.</a:t>
            </a:r>
          </a:p>
          <a:p>
            <a:r>
              <a:rPr lang="en-GB" sz="1600" i="1" dirty="0"/>
              <a:t>She bought </a:t>
            </a:r>
            <a:r>
              <a:rPr lang="en-GB" sz="1600" b="1" i="1" dirty="0"/>
              <a:t>some</a:t>
            </a:r>
            <a:r>
              <a:rPr lang="en-GB" sz="1600" i="1" dirty="0"/>
              <a:t> apples.</a:t>
            </a:r>
          </a:p>
          <a:p>
            <a:r>
              <a:rPr lang="en-GB" sz="1600" i="1" dirty="0"/>
              <a:t>We need </a:t>
            </a:r>
            <a:r>
              <a:rPr lang="en-GB" sz="1600" b="1" i="1" dirty="0"/>
              <a:t>some</a:t>
            </a:r>
            <a:r>
              <a:rPr lang="en-GB" sz="1600" i="1" dirty="0"/>
              <a:t> water.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8863DF06-CF7E-01D2-5C37-132C7F3ED452}"/>
              </a:ext>
            </a:extLst>
          </p:cNvPr>
          <p:cNvSpPr txBox="1"/>
          <p:nvPr/>
        </p:nvSpPr>
        <p:spPr>
          <a:xfrm>
            <a:off x="2771800" y="16288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is mostly used in affirmative (positive) sentences.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D0D3526F-49D0-362F-9586-525CAE92B99B}"/>
              </a:ext>
            </a:extLst>
          </p:cNvPr>
          <p:cNvSpPr txBox="1"/>
          <p:nvPr/>
        </p:nvSpPr>
        <p:spPr>
          <a:xfrm>
            <a:off x="0" y="105273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When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we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use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i="1" dirty="0" err="1">
                <a:solidFill>
                  <a:srgbClr val="C00000"/>
                </a:solidFill>
              </a:rPr>
              <a:t>some</a:t>
            </a:r>
            <a:r>
              <a:rPr lang="de-DE" sz="1600" b="1" dirty="0">
                <a:solidFill>
                  <a:srgbClr val="C00000"/>
                </a:solidFill>
              </a:rPr>
              <a:t>, </a:t>
            </a:r>
            <a:r>
              <a:rPr lang="de-DE" sz="1600" b="1" dirty="0" err="1">
                <a:solidFill>
                  <a:srgbClr val="C00000"/>
                </a:solidFill>
              </a:rPr>
              <a:t>when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we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use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i="1" dirty="0" err="1">
                <a:solidFill>
                  <a:srgbClr val="C00000"/>
                </a:solidFill>
              </a:rPr>
              <a:t>any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D95D0CA-5E2F-B278-70E9-F18D3721F748}"/>
              </a:ext>
            </a:extLst>
          </p:cNvPr>
          <p:cNvSpPr txBox="1"/>
          <p:nvPr/>
        </p:nvSpPr>
        <p:spPr>
          <a:xfrm>
            <a:off x="2771800" y="292494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is mostly used in negative sentences (translated </a:t>
            </a:r>
            <a:r>
              <a:rPr lang="en-GB" sz="1600" i="1" dirty="0" err="1"/>
              <a:t>kein</a:t>
            </a:r>
            <a:r>
              <a:rPr lang="en-GB" sz="1600" i="1" dirty="0"/>
              <a:t>/</a:t>
            </a:r>
            <a:r>
              <a:rPr lang="en-GB" sz="1600" i="1" dirty="0" err="1"/>
              <a:t>keine</a:t>
            </a:r>
            <a:r>
              <a:rPr lang="en-GB" sz="1600" dirty="0"/>
              <a:t>).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953A9EE7-B82C-0AC9-DD35-16470F66505A}"/>
              </a:ext>
            </a:extLst>
          </p:cNvPr>
          <p:cNvSpPr txBox="1"/>
          <p:nvPr/>
        </p:nvSpPr>
        <p:spPr>
          <a:xfrm>
            <a:off x="107504" y="2924944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Any: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A7AD37D9-4308-1CA7-3FFA-BD13CFEB7FB5}"/>
              </a:ext>
            </a:extLst>
          </p:cNvPr>
          <p:cNvSpPr txBox="1"/>
          <p:nvPr/>
        </p:nvSpPr>
        <p:spPr>
          <a:xfrm>
            <a:off x="2771800" y="3234462"/>
            <a:ext cx="63722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I don’t have </a:t>
            </a:r>
            <a:r>
              <a:rPr lang="en-GB" sz="1600" b="1" i="1" dirty="0"/>
              <a:t>any </a:t>
            </a:r>
            <a:r>
              <a:rPr lang="en-GB" sz="1600" i="1" dirty="0"/>
              <a:t>money.</a:t>
            </a:r>
          </a:p>
          <a:p>
            <a:r>
              <a:rPr lang="en-GB" sz="1600" i="1" dirty="0"/>
              <a:t>He didn’t buy </a:t>
            </a:r>
            <a:r>
              <a:rPr lang="en-GB" sz="1600" b="1" i="1" dirty="0"/>
              <a:t>any</a:t>
            </a:r>
            <a:r>
              <a:rPr lang="en-GB" sz="1600" i="1" dirty="0"/>
              <a:t> food.</a:t>
            </a:r>
          </a:p>
          <a:p>
            <a:r>
              <a:rPr lang="en-GB" sz="1600" i="1" dirty="0"/>
              <a:t>There isn’t </a:t>
            </a:r>
            <a:r>
              <a:rPr lang="en-GB" sz="1600" b="1" i="1" dirty="0"/>
              <a:t>any</a:t>
            </a:r>
            <a:r>
              <a:rPr lang="en-GB" sz="1600" i="1" dirty="0"/>
              <a:t> milk left.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2E731933-FB37-7F47-24EC-6C8C9410D5A1}"/>
              </a:ext>
            </a:extLst>
          </p:cNvPr>
          <p:cNvSpPr txBox="1"/>
          <p:nvPr/>
        </p:nvSpPr>
        <p:spPr>
          <a:xfrm>
            <a:off x="107504" y="1988840"/>
            <a:ext cx="252028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Some</a:t>
            </a:r>
            <a:r>
              <a:rPr lang="en-GB" sz="1600" dirty="0"/>
              <a:t> is generally used to describe </a:t>
            </a:r>
            <a:r>
              <a:rPr lang="en-GB" sz="1600" b="1" dirty="0"/>
              <a:t>specified amounts</a:t>
            </a:r>
            <a:r>
              <a:rPr lang="en-GB" sz="1600" dirty="0"/>
              <a:t>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AC6AFDC-2074-4D4B-0154-EE774B52FC99}"/>
              </a:ext>
            </a:extLst>
          </p:cNvPr>
          <p:cNvSpPr txBox="1"/>
          <p:nvPr/>
        </p:nvSpPr>
        <p:spPr>
          <a:xfrm>
            <a:off x="2771800" y="4160693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is used in questions for </a:t>
            </a:r>
            <a:r>
              <a:rPr lang="en-GB" sz="1600" b="1" dirty="0"/>
              <a:t>unspecified</a:t>
            </a:r>
            <a:r>
              <a:rPr lang="en-GB" sz="1600" dirty="0"/>
              <a:t> amounts.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D847155-D3F1-012E-98FA-1401A0BA62A1}"/>
              </a:ext>
            </a:extLst>
          </p:cNvPr>
          <p:cNvSpPr txBox="1"/>
          <p:nvPr/>
        </p:nvSpPr>
        <p:spPr>
          <a:xfrm>
            <a:off x="107504" y="4160693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Any: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0FAFE61D-816A-0371-405C-62A10716B778}"/>
              </a:ext>
            </a:extLst>
          </p:cNvPr>
          <p:cNvSpPr txBox="1"/>
          <p:nvPr/>
        </p:nvSpPr>
        <p:spPr>
          <a:xfrm>
            <a:off x="2771800" y="4470211"/>
            <a:ext cx="63722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Do you have </a:t>
            </a:r>
            <a:r>
              <a:rPr lang="en-GB" sz="1600" b="1" i="1" dirty="0"/>
              <a:t>any </a:t>
            </a:r>
            <a:r>
              <a:rPr lang="en-GB" sz="1600" i="1" dirty="0"/>
              <a:t>money?</a:t>
            </a:r>
          </a:p>
          <a:p>
            <a:r>
              <a:rPr lang="en-GB" sz="1600" i="1" dirty="0"/>
              <a:t>Did he buy </a:t>
            </a:r>
            <a:r>
              <a:rPr lang="en-GB" sz="1600" b="1" i="1" dirty="0"/>
              <a:t>any</a:t>
            </a:r>
            <a:r>
              <a:rPr lang="en-GB" sz="1600" i="1" dirty="0"/>
              <a:t> food?</a:t>
            </a:r>
          </a:p>
          <a:p>
            <a:r>
              <a:rPr lang="en-GB" sz="1600" i="1" dirty="0"/>
              <a:t>Is there </a:t>
            </a:r>
            <a:r>
              <a:rPr lang="en-GB" sz="1600" b="1" i="1" dirty="0"/>
              <a:t>any</a:t>
            </a:r>
            <a:r>
              <a:rPr lang="en-GB" sz="1600" i="1" dirty="0"/>
              <a:t> milk left?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F1000120-B2E8-6C19-743D-F8A9BC2615CD}"/>
              </a:ext>
            </a:extLst>
          </p:cNvPr>
          <p:cNvSpPr txBox="1"/>
          <p:nvPr/>
        </p:nvSpPr>
        <p:spPr>
          <a:xfrm>
            <a:off x="2771800" y="5384829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is used in questions for </a:t>
            </a:r>
            <a:r>
              <a:rPr lang="en-GB" sz="1600" b="1" dirty="0"/>
              <a:t>specified</a:t>
            </a:r>
            <a:r>
              <a:rPr lang="en-GB" sz="1600" dirty="0"/>
              <a:t> amounts.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A6B1F382-A33B-2373-09D1-31EEB8795DD2}"/>
              </a:ext>
            </a:extLst>
          </p:cNvPr>
          <p:cNvSpPr txBox="1"/>
          <p:nvPr/>
        </p:nvSpPr>
        <p:spPr>
          <a:xfrm>
            <a:off x="107504" y="5384829"/>
            <a:ext cx="252028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Some: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59517B6D-9610-613F-C17F-DA8C1EE37CDC}"/>
              </a:ext>
            </a:extLst>
          </p:cNvPr>
          <p:cNvSpPr txBox="1"/>
          <p:nvPr/>
        </p:nvSpPr>
        <p:spPr>
          <a:xfrm>
            <a:off x="2771800" y="5694347"/>
            <a:ext cx="63722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Do you like </a:t>
            </a:r>
            <a:r>
              <a:rPr lang="en-GB" sz="1600" b="1" i="1" dirty="0"/>
              <a:t>some </a:t>
            </a:r>
            <a:r>
              <a:rPr lang="en-GB" sz="1600" i="1" dirty="0"/>
              <a:t>tea? (specified amount: a cup of tea)</a:t>
            </a:r>
          </a:p>
          <a:p>
            <a:r>
              <a:rPr lang="en-GB" sz="1600" i="1" dirty="0"/>
              <a:t>Can I have </a:t>
            </a:r>
            <a:r>
              <a:rPr lang="en-GB" sz="1600" b="1" i="1" dirty="0"/>
              <a:t>some</a:t>
            </a:r>
            <a:r>
              <a:rPr lang="en-GB" sz="1600" i="1" dirty="0"/>
              <a:t> water? (specified amount: a glass of water)</a:t>
            </a:r>
          </a:p>
          <a:p>
            <a:r>
              <a:rPr lang="en-GB" sz="1600" i="1" dirty="0"/>
              <a:t>Can you give me </a:t>
            </a:r>
            <a:r>
              <a:rPr lang="en-GB" sz="1600" b="1" i="1" dirty="0"/>
              <a:t>some</a:t>
            </a:r>
            <a:r>
              <a:rPr lang="en-GB" sz="1600" i="1" dirty="0"/>
              <a:t> advice? (…to solve one or two problems)</a:t>
            </a:r>
          </a:p>
        </p:txBody>
      </p:sp>
    </p:spTree>
    <p:extLst>
      <p:ext uri="{BB962C8B-B14F-4D97-AF65-F5344CB8AC3E}">
        <p14:creationId xmlns:p14="http://schemas.microsoft.com/office/powerpoint/2010/main" val="3111730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28" grpId="0" animBg="1"/>
      <p:bldP spid="12" grpId="0" animBg="1"/>
      <p:bldP spid="13" grpId="0" animBg="1"/>
      <p:bldP spid="14" grpId="0" animBg="1"/>
      <p:bldP spid="4" grpId="0" animBg="1"/>
      <p:bldP spid="6" grpId="0" animBg="1"/>
      <p:bldP spid="7" grpId="0" animBg="1"/>
      <p:bldP spid="15" grpId="0" animBg="1"/>
      <p:bldP spid="19" grpId="0" animBg="1"/>
      <p:bldP spid="20" grpId="0" animBg="1"/>
      <p:bldP spid="21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Bildschirmpräsentation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Standarddesign</vt:lpstr>
      <vt:lpstr>PowerPoint-Präsentation</vt:lpstr>
    </vt:vector>
  </TitlesOfParts>
  <Company>Maximilian Verlag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Jürgen Hensel</dc:creator>
  <cp:lastModifiedBy>Jürgen Hensel</cp:lastModifiedBy>
  <cp:revision>503</cp:revision>
  <dcterms:created xsi:type="dcterms:W3CDTF">2011-03-24T10:15:25Z</dcterms:created>
  <dcterms:modified xsi:type="dcterms:W3CDTF">2026-02-27T06:21:38Z</dcterms:modified>
</cp:coreProperties>
</file>