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319" r:id="rId4"/>
    <p:sldId id="271" r:id="rId5"/>
    <p:sldId id="317" r:id="rId6"/>
    <p:sldId id="322" r:id="rId7"/>
    <p:sldId id="257" r:id="rId8"/>
    <p:sldId id="287" r:id="rId9"/>
    <p:sldId id="259" r:id="rId10"/>
    <p:sldId id="303" r:id="rId11"/>
    <p:sldId id="305" r:id="rId12"/>
    <p:sldId id="307" r:id="rId13"/>
    <p:sldId id="323" r:id="rId14"/>
    <p:sldId id="289" r:id="rId15"/>
    <p:sldId id="324" r:id="rId16"/>
    <p:sldId id="262" r:id="rId17"/>
    <p:sldId id="318" r:id="rId18"/>
    <p:sldId id="320" r:id="rId19"/>
    <p:sldId id="314" r:id="rId20"/>
    <p:sldId id="321" r:id="rId21"/>
    <p:sldId id="292" r:id="rId22"/>
    <p:sldId id="325" r:id="rId23"/>
    <p:sldId id="326" r:id="rId24"/>
    <p:sldId id="316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4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895F25-C044-47E8-8B9E-C9DACC7B0784}" type="datetimeFigureOut">
              <a:rPr lang="de-DE"/>
              <a:pPr>
                <a:defRPr/>
              </a:pPr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1A45B0-7426-452F-AB36-75C05E5983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0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-7268"/>
            <a:ext cx="914400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2.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Club am Vormittag B1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252-40646A</a:t>
            </a:r>
            <a:r>
              <a:rPr lang="de-DE" altLang="de-DE" b="1" dirty="0"/>
              <a:t>, Do, 09.00 – 10.30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2FBFAB46-4C30-87BF-E4C0-000CE1CFB2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188640"/>
            <a:ext cx="2120728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</a:t>
            </a: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, 13 </a:t>
            </a: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November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83099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No dice.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Don’t play around with me.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3960000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Forget it.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000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Don’t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litter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3960000"/>
            <a:ext cx="4538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You don’t have a choice.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3"/>
            <a:ext cx="9144000" cy="1011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800" dirty="0">
                <a:latin typeface="Verdana" pitchFamily="34" charset="0"/>
              </a:rPr>
              <a:t>to zero in on…</a:t>
            </a:r>
            <a:r>
              <a:rPr lang="de-DE" altLang="de-DE" sz="48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580000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to direct all attention to one thing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60000" y="4320000"/>
            <a:ext cx="4319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to relinquish something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58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to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consider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something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not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worth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effort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320000"/>
            <a:ext cx="248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 give up</a:t>
            </a:r>
            <a:endParaRPr lang="de-DE" alt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DC7B0-2F3F-0F09-AA38-18252864144C}"/>
              </a:ext>
            </a:extLst>
          </p:cNvPr>
          <p:cNvSpPr txBox="1"/>
          <p:nvPr/>
        </p:nvSpPr>
        <p:spPr>
          <a:xfrm>
            <a:off x="0" y="3645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aufs Korn nehmen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4" grpId="0"/>
      <p:bldP spid="17414" grpId="1"/>
      <p:bldP spid="2" grpId="0"/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000" y="48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Hawaii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California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0000" y="576000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Alaska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0000" y="48600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Washington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1"/>
            <a:ext cx="9144000" cy="136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4000" dirty="0">
                <a:latin typeface="Verdana" pitchFamily="34" charset="0"/>
              </a:rPr>
              <a:t>The </a:t>
            </a:r>
            <a:r>
              <a:rPr lang="de-DE" altLang="de-DE" sz="4000" dirty="0" err="1">
                <a:latin typeface="Verdana" pitchFamily="34" charset="0"/>
              </a:rPr>
              <a:t>westernmost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of</a:t>
            </a:r>
            <a:r>
              <a:rPr lang="de-DE" altLang="de-DE" sz="4000" dirty="0">
                <a:latin typeface="Verdana" pitchFamily="34" charset="0"/>
              </a:rPr>
              <a:t> </a:t>
            </a:r>
            <a:r>
              <a:rPr lang="de-DE" altLang="de-DE" sz="4000" dirty="0" err="1">
                <a:latin typeface="Verdana" pitchFamily="34" charset="0"/>
              </a:rPr>
              <a:t>the</a:t>
            </a:r>
            <a:r>
              <a:rPr lang="de-DE" altLang="de-DE" sz="4000" dirty="0">
                <a:latin typeface="Verdana" pitchFamily="34" charset="0"/>
              </a:rPr>
              <a:t> United States </a:t>
            </a:r>
            <a:r>
              <a:rPr lang="de-DE" altLang="de-DE" sz="4000" dirty="0" err="1">
                <a:latin typeface="Verdana" pitchFamily="34" charset="0"/>
              </a:rPr>
              <a:t>is</a:t>
            </a:r>
            <a:r>
              <a:rPr lang="de-DE" altLang="de-DE" sz="4000" dirty="0">
                <a:latin typeface="Verdana" pitchFamily="34" charset="0"/>
              </a:rPr>
              <a:t>…? </a:t>
            </a:r>
            <a:endParaRPr lang="de-DE" altLang="de-DE" sz="4000" dirty="0"/>
          </a:p>
        </p:txBody>
      </p:sp>
    </p:spTree>
    <p:extLst>
      <p:ext uri="{BB962C8B-B14F-4D97-AF65-F5344CB8AC3E}">
        <p14:creationId xmlns:p14="http://schemas.microsoft.com/office/powerpoint/2010/main" val="34770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6" grpId="0"/>
      <p:bldP spid="5126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DC87-666C-B70E-CB6B-25E04994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id="{5A566011-87A7-8C06-BD7D-1405F7FE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pic>
        <p:nvPicPr>
          <p:cNvPr id="9" name="Grafik 8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37AC28A5-E889-D6FD-4E5D-E981906C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2067"/>
            <a:ext cx="7416824" cy="591532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D89DB0C-1573-E1D7-4245-805DE87A9DE2}"/>
              </a:ext>
            </a:extLst>
          </p:cNvPr>
          <p:cNvGrpSpPr/>
          <p:nvPr/>
        </p:nvGrpSpPr>
        <p:grpSpPr>
          <a:xfrm>
            <a:off x="1475656" y="1988840"/>
            <a:ext cx="2736304" cy="1366411"/>
            <a:chOff x="1475656" y="1988840"/>
            <a:chExt cx="2736304" cy="136641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D9539F7-657E-B8CC-2B0D-2C9949F0F18D}"/>
                </a:ext>
              </a:extLst>
            </p:cNvPr>
            <p:cNvSpPr txBox="1"/>
            <p:nvPr/>
          </p:nvSpPr>
          <p:spPr>
            <a:xfrm>
              <a:off x="1475656" y="2708920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The </a:t>
              </a:r>
              <a:r>
                <a:rPr lang="de-DE" dirty="0" err="1">
                  <a:solidFill>
                    <a:srgbClr val="FF0000"/>
                  </a:solidFill>
                </a:rPr>
                <a:t>Aleutian</a:t>
              </a:r>
              <a:r>
                <a:rPr lang="de-DE" dirty="0">
                  <a:solidFill>
                    <a:srgbClr val="FF0000"/>
                  </a:solidFill>
                </a:rPr>
                <a:t> Islands </a:t>
              </a:r>
            </a:p>
            <a:p>
              <a:pPr algn="ctr"/>
              <a:r>
                <a:rPr lang="de-DE" dirty="0" err="1">
                  <a:solidFill>
                    <a:srgbClr val="FF0000"/>
                  </a:solidFill>
                </a:rPr>
                <a:t>are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part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Alaska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6F2FA10-39E3-0ECD-795F-F74CBC4CB7F2}"/>
                </a:ext>
              </a:extLst>
            </p:cNvPr>
            <p:cNvCxnSpPr/>
            <p:nvPr/>
          </p:nvCxnSpPr>
          <p:spPr>
            <a:xfrm flipH="1" flipV="1">
              <a:off x="2267744" y="1988840"/>
              <a:ext cx="36004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FCFC789-5B9F-AEDA-9084-B38AFDB3E868}"/>
              </a:ext>
            </a:extLst>
          </p:cNvPr>
          <p:cNvGrpSpPr/>
          <p:nvPr/>
        </p:nvGrpSpPr>
        <p:grpSpPr>
          <a:xfrm>
            <a:off x="0" y="1492250"/>
            <a:ext cx="1691680" cy="1360686"/>
            <a:chOff x="0" y="1492250"/>
            <a:chExt cx="1691680" cy="1360686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8772737-344C-7A2F-7554-6AE40115DC95}"/>
                </a:ext>
              </a:extLst>
            </p:cNvPr>
            <p:cNvSpPr txBox="1"/>
            <p:nvPr/>
          </p:nvSpPr>
          <p:spPr>
            <a:xfrm>
              <a:off x="0" y="1492250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Take </a:t>
              </a:r>
              <a:r>
                <a:rPr lang="de-DE" dirty="0" err="1">
                  <a:solidFill>
                    <a:srgbClr val="FF0000"/>
                  </a:solidFill>
                </a:rPr>
                <a:t>note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of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the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>
                  <a:solidFill>
                    <a:srgbClr val="FF0000"/>
                  </a:solidFill>
                </a:rPr>
                <a:t>longitude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AFCBD33B-0AC8-9D2C-4914-B5A0F3CBBB96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2132856"/>
              <a:ext cx="42366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B29AC7E-6F30-9919-2AD5-785D7EB0045F}"/>
              </a:ext>
            </a:extLst>
          </p:cNvPr>
          <p:cNvGrpSpPr/>
          <p:nvPr/>
        </p:nvGrpSpPr>
        <p:grpSpPr>
          <a:xfrm>
            <a:off x="1979712" y="5157192"/>
            <a:ext cx="1715140" cy="369332"/>
            <a:chOff x="2843808" y="5229200"/>
            <a:chExt cx="1715140" cy="369332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868AC21-B8AA-8EFF-032D-4B54E02C3BD1}"/>
                </a:ext>
              </a:extLst>
            </p:cNvPr>
            <p:cNvSpPr txBox="1"/>
            <p:nvPr/>
          </p:nvSpPr>
          <p:spPr>
            <a:xfrm>
              <a:off x="3550836" y="522920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Hawaii</a:t>
              </a: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40070D81-FD4C-F64A-5397-92DA4FC88D33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2843808" y="5413866"/>
              <a:ext cx="7070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F9B8A7B-8F29-7BF4-BA77-28A3A9BD44B3}"/>
              </a:ext>
            </a:extLst>
          </p:cNvPr>
          <p:cNvGrpSpPr/>
          <p:nvPr/>
        </p:nvGrpSpPr>
        <p:grpSpPr>
          <a:xfrm>
            <a:off x="611560" y="260648"/>
            <a:ext cx="1656184" cy="1255493"/>
            <a:chOff x="611560" y="260648"/>
            <a:chExt cx="1656184" cy="1255493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ACCE6E6-06A1-01F8-4AEC-0CB0BE529273}"/>
                </a:ext>
              </a:extLst>
            </p:cNvPr>
            <p:cNvSpPr txBox="1"/>
            <p:nvPr/>
          </p:nvSpPr>
          <p:spPr>
            <a:xfrm>
              <a:off x="611560" y="260648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180° </a:t>
              </a:r>
              <a:r>
                <a:rPr lang="de-DE" dirty="0" err="1">
                  <a:solidFill>
                    <a:srgbClr val="FF0000"/>
                  </a:solidFill>
                </a:rPr>
                <a:t>meridian</a:t>
              </a:r>
              <a:endParaRPr lang="de-DE" dirty="0">
                <a:solidFill>
                  <a:srgbClr val="FF0000"/>
                </a:solidFill>
              </a:endParaRPr>
            </a:p>
            <a:p>
              <a:pPr algn="ctr"/>
              <a:r>
                <a:rPr lang="de-DE" dirty="0">
                  <a:solidFill>
                    <a:srgbClr val="FF0000"/>
                  </a:solidFill>
                </a:rPr>
                <a:t>(international date </a:t>
              </a:r>
              <a:r>
                <a:rPr lang="de-DE" dirty="0" err="1">
                  <a:solidFill>
                    <a:srgbClr val="FF0000"/>
                  </a:solidFill>
                </a:rPr>
                <a:t>line</a:t>
              </a:r>
              <a:r>
                <a:rPr lang="de-DE" dirty="0">
                  <a:solidFill>
                    <a:srgbClr val="FF0000"/>
                  </a:solidFill>
                </a:rPr>
                <a:t>)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01026B0-7B2A-532A-A8FD-9D17B17F9F9C}"/>
                </a:ext>
              </a:extLst>
            </p:cNvPr>
            <p:cNvCxnSpPr>
              <a:cxnSpLocks/>
            </p:cNvCxnSpPr>
            <p:nvPr/>
          </p:nvCxnSpPr>
          <p:spPr>
            <a:xfrm>
              <a:off x="1611288" y="1125538"/>
              <a:ext cx="584448" cy="3906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1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825"/>
            <a:ext cx="9144000" cy="2016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Where is the southernmost point of the United Kingdom’s domestic islands (excluding Antarctica)?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000" y="57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Land’s End, Cornwall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00" y="5760000"/>
            <a:ext cx="406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Jersey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0000" y="4680000"/>
            <a:ext cx="406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Isle of Wight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860000" y="468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St. Agnes, Isles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Scilly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849C-B068-E9B9-0D4F-077C7887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922A565F-477D-70AE-E250-E8DC96D3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 b="10101"/>
          <a:stretch>
            <a:fillRect/>
          </a:stretch>
        </p:blipFill>
        <p:spPr>
          <a:xfrm>
            <a:off x="1451958" y="980728"/>
            <a:ext cx="6240084" cy="460104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BB0AD-3E03-F044-A5A9-FDB1E4ABACA9}"/>
              </a:ext>
            </a:extLst>
          </p:cNvPr>
          <p:cNvGrpSpPr/>
          <p:nvPr/>
        </p:nvGrpSpPr>
        <p:grpSpPr>
          <a:xfrm>
            <a:off x="0" y="5085184"/>
            <a:ext cx="9144000" cy="1150387"/>
            <a:chOff x="0" y="5085184"/>
            <a:chExt cx="9144000" cy="115038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D506BB82-80D2-0FC8-43DE-6BAE3F2763D7}"/>
                </a:ext>
              </a:extLst>
            </p:cNvPr>
            <p:cNvSpPr txBox="1"/>
            <p:nvPr/>
          </p:nvSpPr>
          <p:spPr>
            <a:xfrm>
              <a:off x="0" y="5589240"/>
              <a:ext cx="914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Channel Islands — primarily </a:t>
              </a:r>
              <a:r>
                <a:rPr lang="en-US" b="1" dirty="0"/>
                <a:t>Jersey</a:t>
              </a:r>
              <a:r>
                <a:rPr lang="en-US" dirty="0"/>
                <a:t>, </a:t>
              </a:r>
              <a:r>
                <a:rPr lang="en-US" b="1" dirty="0"/>
                <a:t>Guernsey</a:t>
              </a:r>
              <a:r>
                <a:rPr lang="en-US" dirty="0"/>
                <a:t>, </a:t>
              </a:r>
              <a:r>
                <a:rPr lang="en-US" b="1" dirty="0"/>
                <a:t>Alderney</a:t>
              </a:r>
              <a:r>
                <a:rPr lang="en-US" dirty="0"/>
                <a:t>, </a:t>
              </a:r>
              <a:r>
                <a:rPr lang="en-US" b="1" dirty="0"/>
                <a:t>Sark</a:t>
              </a:r>
              <a:r>
                <a:rPr lang="en-US" dirty="0"/>
                <a:t>, and </a:t>
              </a:r>
              <a:r>
                <a:rPr lang="en-US" b="1" dirty="0"/>
                <a:t>Herm</a:t>
              </a:r>
              <a:r>
                <a:rPr lang="en-US" dirty="0"/>
                <a:t> — </a:t>
              </a:r>
            </a:p>
            <a:p>
              <a:pPr algn="ctr"/>
              <a:r>
                <a:rPr lang="en-US" dirty="0"/>
                <a:t>are </a:t>
              </a:r>
              <a:r>
                <a:rPr lang="en-US" b="1" dirty="0"/>
                <a:t>Crown Dependencies</a:t>
              </a:r>
              <a:r>
                <a:rPr lang="en-US" dirty="0"/>
                <a:t>, not part of the United Kingdom itself.</a:t>
              </a:r>
              <a:endParaRPr lang="de-DE" dirty="0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C817F331-35BA-2B5E-C258-5CC230DD9261}"/>
                </a:ext>
              </a:extLst>
            </p:cNvPr>
            <p:cNvCxnSpPr/>
            <p:nvPr/>
          </p:nvCxnSpPr>
          <p:spPr>
            <a:xfrm flipV="1">
              <a:off x="1907704" y="5085184"/>
              <a:ext cx="2232248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3600"/>
            <a:ext cx="9144000" cy="202477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In the United States, the reshaping of voting districts prior to an election is called…?</a:t>
            </a:r>
            <a:r>
              <a:rPr lang="de-DE" altLang="de-DE" sz="4000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4000" y="468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haberdashering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600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gerrymandering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0000" y="4680000"/>
            <a:ext cx="493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teetotalling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distribulating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2C1CB-C67F-C87E-8457-DDD11842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5156C0FE-BFB5-2E63-72D1-8E34CD35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E317C281-0788-77AC-4F91-B8F35482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2"/>
          <a:stretch>
            <a:fillRect/>
          </a:stretch>
        </p:blipFill>
        <p:spPr>
          <a:xfrm>
            <a:off x="2548404" y="2092555"/>
            <a:ext cx="4111828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9F9CBC-AC8F-D8F4-80E5-5860C4CAB71F}"/>
              </a:ext>
            </a:extLst>
          </p:cNvPr>
          <p:cNvSpPr txBox="1"/>
          <p:nvPr/>
        </p:nvSpPr>
        <p:spPr>
          <a:xfrm>
            <a:off x="0" y="1622128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DF8A61B-C9A7-B992-5016-2313A50DCAFA}"/>
              </a:ext>
            </a:extLst>
          </p:cNvPr>
          <p:cNvGrpSpPr/>
          <p:nvPr/>
        </p:nvGrpSpPr>
        <p:grpSpPr>
          <a:xfrm>
            <a:off x="4915272" y="2348880"/>
            <a:ext cx="1609328" cy="2889612"/>
            <a:chOff x="4915272" y="2348880"/>
            <a:chExt cx="1609328" cy="288961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AF2604B-B168-C42F-F196-D6BB49BC2DDF}"/>
                </a:ext>
              </a:extLst>
            </p:cNvPr>
            <p:cNvSpPr txBox="1"/>
            <p:nvPr/>
          </p:nvSpPr>
          <p:spPr>
            <a:xfrm>
              <a:off x="5139680" y="234888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Stoßdorf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3AB35B7-EE5B-4C2D-E156-E33A361BEB0E}"/>
                </a:ext>
              </a:extLst>
            </p:cNvPr>
            <p:cNvSpPr txBox="1"/>
            <p:nvPr/>
          </p:nvSpPr>
          <p:spPr>
            <a:xfrm>
              <a:off x="4995664" y="2987660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Geistingen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AE83FC7-39F4-4D8F-7BFF-8984170F97DA}"/>
                </a:ext>
              </a:extLst>
            </p:cNvPr>
            <p:cNvSpPr txBox="1"/>
            <p:nvPr/>
          </p:nvSpPr>
          <p:spPr>
            <a:xfrm>
              <a:off x="5139680" y="3645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Uckerath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52B8A34-BE83-C9EA-C855-C13033E31E4C}"/>
                </a:ext>
              </a:extLst>
            </p:cNvPr>
            <p:cNvSpPr txBox="1"/>
            <p:nvPr/>
          </p:nvSpPr>
          <p:spPr>
            <a:xfrm>
              <a:off x="5076056" y="4221088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Dambroich</a:t>
              </a:r>
              <a:endParaRPr lang="de-DE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3CAD862-FC2C-1716-51DD-751ED4071B31}"/>
                </a:ext>
              </a:extLst>
            </p:cNvPr>
            <p:cNvSpPr txBox="1"/>
            <p:nvPr/>
          </p:nvSpPr>
          <p:spPr>
            <a:xfrm>
              <a:off x="4915272" y="4869160"/>
              <a:ext cx="160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Happerschoß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701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1D4EF-A50E-C056-F462-70AA390D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>
            <a:extLst>
              <a:ext uri="{FF2B5EF4-FFF2-40B4-BE49-F238E27FC236}">
                <a16:creationId xmlns:a16="http://schemas.microsoft.com/office/drawing/2014/main" id="{232FC646-419C-055D-D277-9D172581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 descr="Ein Bild, das Quadrat, Screenshot, Rechteck, Reihe enthält.&#10;&#10;KI-generierte Inhalte können fehlerhaft sein.">
            <a:extLst>
              <a:ext uri="{FF2B5EF4-FFF2-40B4-BE49-F238E27FC236}">
                <a16:creationId xmlns:a16="http://schemas.microsoft.com/office/drawing/2014/main" id="{B4640E4E-E2C7-21D4-A853-A87B7C70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2358870"/>
            <a:ext cx="6351447" cy="43824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DF2322-6487-A837-FC78-C1C0C4D3D1A8}"/>
              </a:ext>
            </a:extLst>
          </p:cNvPr>
          <p:cNvSpPr txBox="1"/>
          <p:nvPr/>
        </p:nvSpPr>
        <p:spPr>
          <a:xfrm>
            <a:off x="0" y="1478112"/>
            <a:ext cx="91440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gerrymandering</a:t>
            </a:r>
            <a:endParaRPr lang="de-DE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0A9CE7-AC37-3A7B-D2F5-243A5E2D468B}"/>
              </a:ext>
            </a:extLst>
          </p:cNvPr>
          <p:cNvSpPr txBox="1"/>
          <p:nvPr/>
        </p:nvSpPr>
        <p:spPr>
          <a:xfrm>
            <a:off x="0" y="1835532"/>
            <a:ext cx="914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Introduced</a:t>
            </a:r>
            <a:r>
              <a:rPr lang="de-DE" dirty="0"/>
              <a:t> in 1812 </a:t>
            </a:r>
            <a:r>
              <a:rPr lang="de-DE" dirty="0" err="1"/>
              <a:t>by</a:t>
            </a:r>
            <a:r>
              <a:rPr lang="de-DE" dirty="0"/>
              <a:t> Massachusetts Governor </a:t>
            </a:r>
            <a:r>
              <a:rPr lang="de-DE" dirty="0" err="1"/>
              <a:t>Elbridge</a:t>
            </a:r>
            <a:r>
              <a:rPr lang="de-DE" dirty="0"/>
              <a:t> </a:t>
            </a:r>
            <a:r>
              <a:rPr lang="de-DE" b="1" i="1" dirty="0"/>
              <a:t>Gerry</a:t>
            </a:r>
            <a:endParaRPr lang="de-DE" b="1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B114820-DC62-53B7-8167-F13A67B3D054}"/>
              </a:ext>
            </a:extLst>
          </p:cNvPr>
          <p:cNvGrpSpPr/>
          <p:nvPr/>
        </p:nvGrpSpPr>
        <p:grpSpPr>
          <a:xfrm>
            <a:off x="3707904" y="2627620"/>
            <a:ext cx="1609328" cy="2889612"/>
            <a:chOff x="4915272" y="2348880"/>
            <a:chExt cx="1609328" cy="288961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D0C561B-5611-A367-19E4-ACAB6A9BA024}"/>
                </a:ext>
              </a:extLst>
            </p:cNvPr>
            <p:cNvSpPr txBox="1"/>
            <p:nvPr/>
          </p:nvSpPr>
          <p:spPr>
            <a:xfrm>
              <a:off x="5139680" y="234888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Stoßdorf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6567FC4-186F-CE0A-9961-4CA5076141B9}"/>
                </a:ext>
              </a:extLst>
            </p:cNvPr>
            <p:cNvSpPr txBox="1"/>
            <p:nvPr/>
          </p:nvSpPr>
          <p:spPr>
            <a:xfrm>
              <a:off x="4995664" y="2987660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Geistingen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DB7348D-B9B1-8D87-D938-090FF41F1875}"/>
                </a:ext>
              </a:extLst>
            </p:cNvPr>
            <p:cNvSpPr txBox="1"/>
            <p:nvPr/>
          </p:nvSpPr>
          <p:spPr>
            <a:xfrm>
              <a:off x="5139680" y="3645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Uckerath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9B7D3BC-ED3A-E614-DCB4-85A3F737E248}"/>
                </a:ext>
              </a:extLst>
            </p:cNvPr>
            <p:cNvSpPr txBox="1"/>
            <p:nvPr/>
          </p:nvSpPr>
          <p:spPr>
            <a:xfrm>
              <a:off x="5076056" y="4221088"/>
              <a:ext cx="144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Dambroich</a:t>
              </a:r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BC5E7FF-8770-C5A7-81AA-B0663B56F2D2}"/>
                </a:ext>
              </a:extLst>
            </p:cNvPr>
            <p:cNvSpPr txBox="1"/>
            <p:nvPr/>
          </p:nvSpPr>
          <p:spPr>
            <a:xfrm>
              <a:off x="4915272" y="4869160"/>
              <a:ext cx="160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Happerschoß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0000" y="4320000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tool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0000" y="5400000"/>
            <a:ext cx="3455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overlong speech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00000" y="4320000"/>
            <a:ext cx="342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racketeer</a:t>
            </a:r>
            <a:r>
              <a:rPr lang="en-GB" altLang="de-DE" sz="2400" b="1">
                <a:solidFill>
                  <a:schemeClr val="bg1"/>
                </a:solidFill>
                <a:latin typeface="Verdana" pitchFamily="34" charset="0"/>
              </a:rPr>
              <a:t>, cheater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80000" y="54000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pedant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  <p:extLst>
      <p:ext uri="{BB962C8B-B14F-4D97-AF65-F5344CB8AC3E}">
        <p14:creationId xmlns:p14="http://schemas.microsoft.com/office/powerpoint/2010/main" val="19504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5" grpId="1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not </a:t>
            </a:r>
            <a:r>
              <a:rPr lang="en-GB" altLang="de-DE" sz="2000" b="1" u="sng"/>
              <a:t>consult</a:t>
            </a:r>
            <a:r>
              <a:rPr lang="en-GB" altLang="de-DE" sz="2000" b="1"/>
              <a:t> the </a:t>
            </a:r>
            <a:r>
              <a:rPr lang="en-GB" altLang="de-DE" sz="2000" b="1" dirty="0"/>
              <a:t>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E36B-7F7E-DF44-F131-E1AC2E32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933AD1-6E0C-7B5B-2E76-1CEA22B2DD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filibuster</a:t>
            </a:r>
            <a:r>
              <a:rPr lang="de-DE" altLang="de-DE" dirty="0"/>
              <a:t>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A865E66E-8731-EC0F-D356-E505B01A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2D8553-7AFC-5D44-2C56-305CA459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25" t="44761" r="41338" b="29042"/>
          <a:stretch>
            <a:fillRect/>
          </a:stretch>
        </p:blipFill>
        <p:spPr>
          <a:xfrm>
            <a:off x="-4893" y="3537344"/>
            <a:ext cx="911339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east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north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west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south</a:t>
            </a:r>
            <a:endParaRPr lang="de-DE" altLang="de-DE" dirty="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Scotland: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Glasgow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Inverness,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05E1-0C1E-4C65-DCCF-78A226A6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>
            <a:extLst>
              <a:ext uri="{FF2B5EF4-FFF2-40B4-BE49-F238E27FC236}">
                <a16:creationId xmlns:a16="http://schemas.microsoft.com/office/drawing/2014/main" id="{A93291B2-7E02-E83D-E871-652F14E1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pic>
        <p:nvPicPr>
          <p:cNvPr id="5" name="Grafik 4" descr="Ein Bild, das Text, Karte, Schrift, Atlas enthält.&#10;&#10;KI-generierte Inhalte können fehlerhaft sein.">
            <a:extLst>
              <a:ext uri="{FF2B5EF4-FFF2-40B4-BE49-F238E27FC236}">
                <a16:creationId xmlns:a16="http://schemas.microsoft.com/office/drawing/2014/main" id="{185832F3-00C8-CA09-5012-5B2E9666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>
            <a:fillRect/>
          </a:stretch>
        </p:blipFill>
        <p:spPr>
          <a:xfrm>
            <a:off x="2491882" y="980728"/>
            <a:ext cx="4160236" cy="587727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3ED838-FD37-2BDD-4875-7AD2A25FEC36}"/>
              </a:ext>
            </a:extLst>
          </p:cNvPr>
          <p:cNvCxnSpPr/>
          <p:nvPr/>
        </p:nvCxnSpPr>
        <p:spPr>
          <a:xfrm flipH="1">
            <a:off x="4788024" y="50400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F5E829F-4494-FDA6-B03B-424DD6337F3F}"/>
              </a:ext>
            </a:extLst>
          </p:cNvPr>
          <p:cNvCxnSpPr>
            <a:cxnSpLocks/>
          </p:cNvCxnSpPr>
          <p:nvPr/>
        </p:nvCxnSpPr>
        <p:spPr>
          <a:xfrm flipH="1">
            <a:off x="4860032" y="2996952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7F9C-6560-37AE-0E3B-6E880AFD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A35315A8-EA0F-D863-ED01-447C4135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4678363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north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E05C935-D7CE-825B-8572-299FA6DB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6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east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8975A9A-0676-F346-F9E0-72EB341F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4678363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south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2D02879-04BB-CD05-DA3A-A8C2C23E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3" y="5564188"/>
            <a:ext cx="4573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west</a:t>
            </a:r>
            <a:endParaRPr lang="de-DE" altLang="de-DE" dirty="0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B29F6428-C7E5-1F89-E5EE-13586F4C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AE78959-1B9F-DE6D-80A7-594A46C74D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1988840"/>
            <a:ext cx="9144000" cy="21602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Australia: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 err="1">
                <a:latin typeface="Verdana" pitchFamily="34" charset="0"/>
              </a:rPr>
              <a:t>If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travel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from</a:t>
            </a:r>
            <a:r>
              <a:rPr lang="de-DE" altLang="de-DE" dirty="0">
                <a:latin typeface="Verdana" pitchFamily="34" charset="0"/>
              </a:rPr>
              <a:t> Perth </a:t>
            </a:r>
            <a:r>
              <a:rPr lang="de-DE" altLang="de-DE" dirty="0" err="1">
                <a:latin typeface="Verdana" pitchFamily="34" charset="0"/>
              </a:rPr>
              <a:t>to</a:t>
            </a:r>
            <a:r>
              <a:rPr lang="de-DE" altLang="de-DE" dirty="0">
                <a:latin typeface="Verdana" pitchFamily="34" charset="0"/>
              </a:rPr>
              <a:t> Adelaide, </a:t>
            </a:r>
            <a:r>
              <a:rPr lang="de-DE" altLang="de-DE" dirty="0" err="1">
                <a:latin typeface="Verdana" pitchFamily="34" charset="0"/>
              </a:rPr>
              <a:t>you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go</a:t>
            </a:r>
            <a:r>
              <a:rPr lang="de-DE" altLang="de-DE" dirty="0">
                <a:latin typeface="Verdana" pitchFamily="34" charset="0"/>
              </a:rPr>
              <a:t>…?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321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222" grpId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pic>
        <p:nvPicPr>
          <p:cNvPr id="5" name="Grafik 4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8537DCB5-0D71-C458-BFA1-AADA1BA1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6412" r="6951" b="10101"/>
          <a:stretch>
            <a:fillRect/>
          </a:stretch>
        </p:blipFill>
        <p:spPr>
          <a:xfrm>
            <a:off x="1691680" y="1125538"/>
            <a:ext cx="5832648" cy="503976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FF082E7-6018-C816-0348-F876DA5759C3}"/>
              </a:ext>
            </a:extLst>
          </p:cNvPr>
          <p:cNvCxnSpPr>
            <a:cxnSpLocks/>
          </p:cNvCxnSpPr>
          <p:nvPr/>
        </p:nvCxnSpPr>
        <p:spPr>
          <a:xfrm>
            <a:off x="1691680" y="436510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A26AE09-288E-57D9-AA2E-A9352BE62944}"/>
              </a:ext>
            </a:extLst>
          </p:cNvPr>
          <p:cNvCxnSpPr>
            <a:cxnSpLocks/>
          </p:cNvCxnSpPr>
          <p:nvPr/>
        </p:nvCxnSpPr>
        <p:spPr>
          <a:xfrm flipV="1">
            <a:off x="4932040" y="4869160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BB76-FCB3-E992-7651-05E28E44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4049FB08-AE8D-0865-CCF1-EF7D4714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pic>
        <p:nvPicPr>
          <p:cNvPr id="4" name="Grafik 3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AD070F6F-AD89-FF79-456F-B383E5EB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17762"/>
            <a:ext cx="9144000" cy="18033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/>
              <a:t>When Kate Middleton married Prince William, she became a member of the royal family, but </a:t>
            </a:r>
            <a:r>
              <a:rPr lang="en-GB" altLang="de-DE" sz="3600" u="sng" dirty="0"/>
              <a:t>no</a:t>
            </a:r>
            <a:r>
              <a:rPr lang="en-GB" altLang="de-DE" sz="3600" dirty="0"/>
              <a:t>…</a:t>
            </a:r>
            <a:br>
              <a:rPr lang="de-DE" altLang="de-DE" sz="4800" dirty="0"/>
            </a:b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95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baroness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8319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princess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9906" y="5780088"/>
            <a:ext cx="241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countess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9505" y="4572000"/>
            <a:ext cx="22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duchess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before the wedding: 	</a:t>
            </a:r>
            <a:r>
              <a:rPr lang="en-GB" i="1" dirty="0"/>
              <a:t>Catherine Elizabeth „Kate“ Middleton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dirty="0"/>
              <a:t>after the wedding	:	</a:t>
            </a:r>
            <a:r>
              <a:rPr lang="en-GB" i="1" dirty="0"/>
              <a:t>Her Royal Highness Catherine Elizabeth, Duchess</a:t>
            </a:r>
            <a:r>
              <a:rPr lang="en-GB" baseline="30000" dirty="0"/>
              <a:t>1)</a:t>
            </a:r>
            <a:r>
              <a:rPr lang="en-GB" i="1" dirty="0"/>
              <a:t> of</a:t>
            </a:r>
          </a:p>
          <a:p>
            <a:r>
              <a:rPr lang="en-GB" i="1" dirty="0"/>
              <a:t>			Cambridge</a:t>
            </a:r>
            <a:r>
              <a:rPr lang="en-GB" baseline="30000" dirty="0"/>
              <a:t>2).</a:t>
            </a:r>
            <a:r>
              <a:rPr lang="en-GB" i="1" dirty="0"/>
              <a:t>, Countess</a:t>
            </a:r>
            <a:r>
              <a:rPr lang="en-GB" baseline="30000" dirty="0"/>
              <a:t>3)</a:t>
            </a:r>
            <a:r>
              <a:rPr lang="en-GB" i="1" dirty="0"/>
              <a:t> of Strathearn</a:t>
            </a:r>
            <a:r>
              <a:rPr lang="en-GB" baseline="30000" dirty="0"/>
              <a:t>4)</a:t>
            </a:r>
            <a:r>
              <a:rPr lang="en-GB" i="1" dirty="0"/>
              <a:t>, </a:t>
            </a:r>
          </a:p>
          <a:p>
            <a:r>
              <a:rPr lang="en-GB" i="1" dirty="0"/>
              <a:t>			Baroness</a:t>
            </a:r>
            <a:r>
              <a:rPr lang="en-GB" i="1" baseline="30000" dirty="0"/>
              <a:t>5)</a:t>
            </a:r>
            <a:r>
              <a:rPr lang="en-GB" i="1" dirty="0"/>
              <a:t> Carrickfergus</a:t>
            </a:r>
            <a:r>
              <a:rPr lang="en-GB" i="1" baseline="30000" dirty="0"/>
              <a:t>6)</a:t>
            </a:r>
            <a:endParaRPr lang="en-GB" dirty="0"/>
          </a:p>
          <a:p>
            <a:r>
              <a:rPr lang="de-DE" dirty="0"/>
              <a:t>  </a:t>
            </a:r>
            <a:endParaRPr lang="en-GB" dirty="0"/>
          </a:p>
          <a:p>
            <a:r>
              <a:rPr lang="de-DE" baseline="30000" dirty="0"/>
              <a:t>1)</a:t>
            </a:r>
            <a:r>
              <a:rPr lang="de-DE" i="1" baseline="30000" dirty="0"/>
              <a:t> </a:t>
            </a:r>
            <a:r>
              <a:rPr lang="de-DE" dirty="0" err="1"/>
              <a:t>Duchess</a:t>
            </a:r>
            <a:r>
              <a:rPr lang="de-DE" i="1" dirty="0"/>
              <a:t> - </a:t>
            </a:r>
            <a:r>
              <a:rPr lang="de-DE" dirty="0"/>
              <a:t>	Herzogin</a:t>
            </a:r>
            <a:endParaRPr lang="en-GB" dirty="0"/>
          </a:p>
          <a:p>
            <a:r>
              <a:rPr lang="de-DE" baseline="30000" dirty="0"/>
              <a:t>2).</a:t>
            </a:r>
            <a:r>
              <a:rPr lang="de-DE" dirty="0"/>
              <a:t>Cambridge - 	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Cambridgeshire County in England (ca. 80 km</a:t>
            </a:r>
            <a:br>
              <a:rPr lang="de-DE" dirty="0"/>
            </a:br>
            <a:r>
              <a:rPr lang="de-DE" dirty="0"/>
              <a:t>                            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London)</a:t>
            </a:r>
            <a:endParaRPr lang="en-GB" dirty="0"/>
          </a:p>
          <a:p>
            <a:r>
              <a:rPr lang="de-DE" baseline="30000" dirty="0"/>
              <a:t>3)</a:t>
            </a:r>
            <a:r>
              <a:rPr lang="de-DE" i="1" baseline="30000" dirty="0"/>
              <a:t> </a:t>
            </a:r>
            <a:r>
              <a:rPr lang="de-DE" dirty="0"/>
              <a:t>Countess - 	Gräfin, Komtesse</a:t>
            </a:r>
            <a:endParaRPr lang="en-GB" dirty="0"/>
          </a:p>
          <a:p>
            <a:r>
              <a:rPr lang="de-DE" baseline="30000" dirty="0"/>
              <a:t>4)</a:t>
            </a:r>
            <a:r>
              <a:rPr lang="de-DE" i="1" dirty="0"/>
              <a:t> </a:t>
            </a:r>
            <a:r>
              <a:rPr lang="de-DE" dirty="0" err="1"/>
              <a:t>Strathearn</a:t>
            </a:r>
            <a:r>
              <a:rPr lang="de-DE" dirty="0"/>
              <a:t> - 	</a:t>
            </a:r>
            <a:r>
              <a:rPr lang="de-DE" dirty="0" err="1"/>
              <a:t>dukedom</a:t>
            </a:r>
            <a:r>
              <a:rPr lang="de-DE" dirty="0"/>
              <a:t> (Herzogtum) in Scotland</a:t>
            </a:r>
            <a:endParaRPr lang="en-GB" dirty="0"/>
          </a:p>
          <a:p>
            <a:r>
              <a:rPr lang="de-DE" baseline="30000" dirty="0"/>
              <a:t>5)</a:t>
            </a:r>
            <a:r>
              <a:rPr lang="de-DE" i="1" baseline="30000" dirty="0"/>
              <a:t> </a:t>
            </a:r>
            <a:r>
              <a:rPr lang="de-DE" dirty="0"/>
              <a:t>Baroness - 	Baronin, Freifrau</a:t>
            </a:r>
            <a:endParaRPr lang="en-GB" dirty="0"/>
          </a:p>
          <a:p>
            <a:r>
              <a:rPr lang="de-DE" baseline="30000" dirty="0"/>
              <a:t>6).</a:t>
            </a:r>
            <a:r>
              <a:rPr lang="de-DE" dirty="0" err="1"/>
              <a:t>Carrickfergus</a:t>
            </a:r>
            <a:r>
              <a:rPr lang="de-DE" dirty="0"/>
              <a:t> - 	</a:t>
            </a:r>
            <a:r>
              <a:rPr lang="de-DE" dirty="0" err="1"/>
              <a:t>town</a:t>
            </a:r>
            <a:r>
              <a:rPr lang="de-DE" dirty="0"/>
              <a:t> in Northern </a:t>
            </a:r>
            <a:r>
              <a:rPr lang="de-DE" dirty="0" err="1"/>
              <a:t>Ireland</a:t>
            </a:r>
            <a:r>
              <a:rPr lang="de-DE" dirty="0"/>
              <a:t> (</a:t>
            </a:r>
            <a:r>
              <a:rPr lang="de-DE" dirty="0" err="1"/>
              <a:t>province</a:t>
            </a:r>
            <a:r>
              <a:rPr lang="de-DE" dirty="0"/>
              <a:t> Ulster), 11 km </a:t>
            </a:r>
            <a:r>
              <a:rPr lang="de-DE" dirty="0" err="1"/>
              <a:t>northeast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Belfast,</a:t>
            </a:r>
            <a:br>
              <a:rPr lang="de-DE" dirty="0"/>
            </a:br>
            <a:r>
              <a:rPr lang="de-DE" dirty="0"/>
              <a:t>                             administrative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identically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</a:t>
            </a:r>
            <a:r>
              <a:rPr lang="de-DE" dirty="0" err="1"/>
              <a:t>district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Queen Elizabeth II on 08 September 2022 </a:t>
            </a:r>
            <a:r>
              <a:rPr lang="de-DE" dirty="0" err="1"/>
              <a:t>she</a:t>
            </a:r>
            <a:r>
              <a:rPr lang="de-DE" dirty="0"/>
              <a:t> was </a:t>
            </a:r>
            <a:r>
              <a:rPr lang="de-DE" dirty="0" err="1"/>
              <a:t>bestowed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of</a:t>
            </a:r>
            <a:r>
              <a:rPr lang="de-DE" dirty="0"/>
              <a:t> Princess </a:t>
            </a:r>
            <a:r>
              <a:rPr lang="de-DE" dirty="0" err="1"/>
              <a:t>of</a:t>
            </a:r>
            <a:r>
              <a:rPr lang="de-DE" dirty="0"/>
              <a:t> Wales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0F3E-DE71-ABCF-FB1B-E9B1E83C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>
            <a:extLst>
              <a:ext uri="{FF2B5EF4-FFF2-40B4-BE49-F238E27FC236}">
                <a16:creationId xmlns:a16="http://schemas.microsoft.com/office/drawing/2014/main" id="{92CDED8F-81D2-D81F-0AD1-E80C03F7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pic>
        <p:nvPicPr>
          <p:cNvPr id="4" name="Grafik 3" descr="Ein Bild, das Person, Kleidung, drauße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B556F4A4-5D80-8915-8903-E2961E1E5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13" y="981376"/>
            <a:ext cx="4671351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George, </a:t>
            </a:r>
            <a:r>
              <a:rPr lang="de-DE" altLang="de-DE" dirty="0" err="1">
                <a:latin typeface="Verdana" pitchFamily="34" charset="0"/>
              </a:rPr>
              <a:t>the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son</a:t>
            </a:r>
            <a:r>
              <a:rPr lang="de-DE" altLang="de-DE" dirty="0">
                <a:latin typeface="Verdana" pitchFamily="34" charset="0"/>
              </a:rPr>
              <a:t> </a:t>
            </a:r>
            <a:r>
              <a:rPr lang="de-DE" altLang="de-DE" dirty="0" err="1">
                <a:latin typeface="Verdana" pitchFamily="34" charset="0"/>
              </a:rPr>
              <a:t>of</a:t>
            </a:r>
            <a:r>
              <a:rPr lang="de-DE" altLang="de-DE" dirty="0">
                <a:latin typeface="Verdana" pitchFamily="34" charset="0"/>
              </a:rPr>
              <a:t> Kate </a:t>
            </a:r>
            <a:r>
              <a:rPr lang="de-DE" altLang="de-DE" dirty="0" err="1">
                <a:latin typeface="Verdana" pitchFamily="34" charset="0"/>
              </a:rPr>
              <a:t>and</a:t>
            </a:r>
            <a:r>
              <a:rPr lang="de-DE" altLang="de-DE" dirty="0">
                <a:latin typeface="Verdana" pitchFamily="34" charset="0"/>
              </a:rPr>
              <a:t> William, </a:t>
            </a:r>
            <a:r>
              <a:rPr lang="de-DE" altLang="de-DE" dirty="0" err="1">
                <a:latin typeface="Verdana" pitchFamily="34" charset="0"/>
              </a:rPr>
              <a:t>is</a:t>
            </a:r>
            <a:r>
              <a:rPr lang="de-DE" altLang="de-DE" dirty="0">
                <a:latin typeface="Verdana" pitchFamily="34" charset="0"/>
              </a:rPr>
              <a:t> a …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60000" y="4320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baron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0000" y="5508000"/>
            <a:ext cx="1836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prince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000" y="5472000"/>
            <a:ext cx="18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count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0000" y="4320000"/>
            <a:ext cx="1692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duke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0000" y="5760000"/>
            <a:ext cx="4284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 am living in Sankt Augustin since 2010.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I have lived in Sankt Augustin since 2010.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0000" y="57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I lived in Sankt Augustin since 2010.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0000" y="3960000"/>
            <a:ext cx="449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I live in Sankt Augustin since 2010.</a:t>
            </a:r>
            <a:endParaRPr lang="de-DE" altLang="de-D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060848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kern="0" dirty="0">
                <a:latin typeface="Verdana" pitchFamily="34" charset="0"/>
              </a:rPr>
              <a:t>Ich lebe seit 2010 in Sankt Augustin.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  <p:bldP spid="17413" grpId="0"/>
      <p:bldP spid="17413" grpId="1"/>
      <p:bldP spid="17413" grpId="2"/>
      <p:bldP spid="17414" grpId="0"/>
      <p:bldP spid="17414" grpId="1"/>
      <p:bldP spid="2" grpId="0"/>
      <p:bldP spid="2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7338" y="3960000"/>
            <a:ext cx="406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He called when I read the newspaper.</a:t>
            </a:r>
            <a:endParaRPr lang="de-DE" altLang="de-DE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7338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 was calling when I read the newspaper.</a:t>
            </a:r>
            <a:endParaRPr lang="de-DE" altLang="de-DE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60000" y="5400000"/>
            <a:ext cx="4068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He called when I was reading the newspaper.</a:t>
            </a:r>
            <a:endParaRPr lang="de-DE" alt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60000" y="3960000"/>
            <a:ext cx="406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He was calling while I was reading the newspaper.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5145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dirty="0">
                <a:latin typeface="Verdana" pitchFamily="34" charset="0"/>
              </a:rPr>
              <a:t>Er rief an, als ich </a:t>
            </a:r>
            <a:br>
              <a:rPr lang="de-DE" altLang="de-DE" dirty="0">
                <a:latin typeface="Verdana" pitchFamily="34" charset="0"/>
              </a:rPr>
            </a:br>
            <a:r>
              <a:rPr lang="de-DE" altLang="de-DE" dirty="0">
                <a:latin typeface="Verdana" pitchFamily="34" charset="0"/>
              </a:rPr>
              <a:t>Zeitung 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4" grpId="0"/>
      <p:bldP spid="5124" grpId="1"/>
      <p:bldP spid="5125" grpId="0"/>
      <p:bldP spid="5125" grpId="1"/>
      <p:bldP spid="5125" grpId="2"/>
      <p:bldP spid="5126" grpId="0"/>
      <p:bldP spid="5126" grpId="1"/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PowerPoint-Präsentation</vt:lpstr>
      <vt:lpstr>When Kate Middleton married Prince William, she became a member of the royal family, but no… </vt:lpstr>
      <vt:lpstr>PowerPoint-Präsentation</vt:lpstr>
      <vt:lpstr>PowerPoint-Präsentation</vt:lpstr>
      <vt:lpstr>George, the son of Kate and William, is a …</vt:lpstr>
      <vt:lpstr>PowerPoint-Präsentation</vt:lpstr>
      <vt:lpstr>Er rief an, als ich  Zeitung las.</vt:lpstr>
      <vt:lpstr>No dice. </vt:lpstr>
      <vt:lpstr>to zero in on… </vt:lpstr>
      <vt:lpstr>The westernmost of the United States is…? </vt:lpstr>
      <vt:lpstr>PowerPoint-Präsentation</vt:lpstr>
      <vt:lpstr>Where is the southernmost point of the United Kingdom’s domestic islands (excluding Antarctica)?</vt:lpstr>
      <vt:lpstr>PowerPoint-Präsentation</vt:lpstr>
      <vt:lpstr>In the United States, the reshaping of voting districts prior to an election is called…? </vt:lpstr>
      <vt:lpstr>PowerPoint-Präsentation</vt:lpstr>
      <vt:lpstr>PowerPoint-Präsentation</vt:lpstr>
      <vt:lpstr>filibuster </vt:lpstr>
      <vt:lpstr>filibuster </vt:lpstr>
      <vt:lpstr>Scotland: If you travel from Glasgow to Inverness, you go…?</vt:lpstr>
      <vt:lpstr>PowerPoint-Präsentation</vt:lpstr>
      <vt:lpstr>Australia: If you travel from Perth to Adelaide, you go…?</vt:lpstr>
      <vt:lpstr>PowerPoint-Präsentation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264</cp:revision>
  <dcterms:created xsi:type="dcterms:W3CDTF">2011-03-24T10:15:25Z</dcterms:created>
  <dcterms:modified xsi:type="dcterms:W3CDTF">2025-11-13T10:57:23Z</dcterms:modified>
</cp:coreProperties>
</file>