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4" d="100"/>
          <a:sy n="134" d="100"/>
        </p:scale>
        <p:origin x="2490" y="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2772" y="-96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pPr>
              <a:defRPr/>
            </a:pPr>
            <a:fld id="{B0C46192-7FF4-4670-A111-ED727D42048A}" type="datetimeFigureOut">
              <a:rPr lang="de-DE"/>
              <a:pPr>
                <a:defRPr/>
              </a:pPr>
              <a:t>12.11.2025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pPr>
              <a:defRPr/>
            </a:pPr>
            <a:fld id="{BA3FC7BF-4427-497C-AD8A-BAB9D7CE07C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32611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5971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92590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742902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854213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3579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49804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584016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005736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666392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835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95769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601614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1028" name="Text Box 8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e-DE" altLang="de-DE" b="1" dirty="0"/>
              <a:t>2. Halbjahr 2025</a:t>
            </a:r>
            <a:endParaRPr lang="de-DE" altLang="de-DE" b="1" i="1" dirty="0"/>
          </a:p>
          <a:p>
            <a:pPr algn="ctr" eaLnBrk="1" hangingPunct="1">
              <a:defRPr/>
            </a:pPr>
            <a:r>
              <a:rPr lang="de-DE" altLang="de-DE" b="1" i="1" dirty="0"/>
              <a:t>Englisch </a:t>
            </a:r>
            <a:r>
              <a:rPr lang="de-DE" altLang="de-DE" b="1" i="1" baseline="0" dirty="0"/>
              <a:t>am Abend C1-4</a:t>
            </a:r>
            <a:endParaRPr lang="de-DE" altLang="de-DE" b="1" dirty="0"/>
          </a:p>
          <a:p>
            <a:pPr algn="ctr" eaLnBrk="1" hangingPunct="1">
              <a:defRPr/>
            </a:pPr>
            <a:r>
              <a:rPr lang="en-GB" altLang="de-DE" b="1" dirty="0"/>
              <a:t>252-40681</a:t>
            </a:r>
            <a:r>
              <a:rPr lang="de-DE" altLang="de-DE" b="1" dirty="0"/>
              <a:t>, Di, 18.15 – 19.45 Uhr</a:t>
            </a:r>
          </a:p>
        </p:txBody>
      </p:sp>
      <p:sp>
        <p:nvSpPr>
          <p:cNvPr id="1029" name="Line 10"/>
          <p:cNvSpPr>
            <a:spLocks noChangeShapeType="1"/>
          </p:cNvSpPr>
          <p:nvPr userDrawn="1"/>
        </p:nvSpPr>
        <p:spPr bwMode="auto">
          <a:xfrm>
            <a:off x="0" y="9080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B17DAE69-DAB6-E295-0164-5CC43C78AD1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24739"/>
            <a:ext cx="2664000" cy="539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washingtonpost.com/games/keyword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105273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rgbClr val="C00000"/>
                </a:solidFill>
              </a:rPr>
              <a:t>7th </a:t>
            </a:r>
            <a:r>
              <a:rPr lang="de-DE" sz="1600" b="1" dirty="0" err="1">
                <a:solidFill>
                  <a:srgbClr val="C00000"/>
                </a:solidFill>
              </a:rPr>
              <a:t>unit</a:t>
            </a:r>
            <a:r>
              <a:rPr lang="de-DE" sz="1600" b="1" dirty="0">
                <a:solidFill>
                  <a:srgbClr val="C00000"/>
                </a:solidFill>
              </a:rPr>
              <a:t>, 11 November 2025</a:t>
            </a:r>
            <a:endParaRPr lang="en-GB" sz="1600" b="1" dirty="0">
              <a:solidFill>
                <a:srgbClr val="C00000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1636AE5-09A8-CC6E-90E5-FBDB2ADF52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2212" y="939502"/>
            <a:ext cx="4219575" cy="5657850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61F72635-12C7-4AF4-32A2-7D1276C02831}"/>
              </a:ext>
            </a:extLst>
          </p:cNvPr>
          <p:cNvSpPr txBox="1"/>
          <p:nvPr/>
        </p:nvSpPr>
        <p:spPr>
          <a:xfrm>
            <a:off x="2987824" y="3285032"/>
            <a:ext cx="432048" cy="432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endParaRPr lang="de-DE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64B51407-3FA2-5E76-DA32-6510E47EF8AE}"/>
              </a:ext>
            </a:extLst>
          </p:cNvPr>
          <p:cNvSpPr/>
          <p:nvPr/>
        </p:nvSpPr>
        <p:spPr>
          <a:xfrm>
            <a:off x="2987824" y="3284984"/>
            <a:ext cx="3168352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4646BCB-EE92-63A9-35C7-1715C9F5F5F7}"/>
              </a:ext>
            </a:extLst>
          </p:cNvPr>
          <p:cNvSpPr txBox="1"/>
          <p:nvPr/>
        </p:nvSpPr>
        <p:spPr>
          <a:xfrm>
            <a:off x="3542281" y="3348000"/>
            <a:ext cx="432048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2200" b="1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F8EFCDA-B35F-C5D0-3417-E4E416ACFAB0}"/>
              </a:ext>
            </a:extLst>
          </p:cNvPr>
          <p:cNvSpPr txBox="1"/>
          <p:nvPr/>
        </p:nvSpPr>
        <p:spPr>
          <a:xfrm>
            <a:off x="3002393" y="3348000"/>
            <a:ext cx="432048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2200" b="1" dirty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750A41A9-7366-666F-2645-26DBF4803A9F}"/>
              </a:ext>
            </a:extLst>
          </p:cNvPr>
          <p:cNvSpPr txBox="1"/>
          <p:nvPr/>
        </p:nvSpPr>
        <p:spPr>
          <a:xfrm>
            <a:off x="4082393" y="3348000"/>
            <a:ext cx="432048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2200" b="1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58169509-D7FF-78EF-2D1B-7CB2D37F94E8}"/>
              </a:ext>
            </a:extLst>
          </p:cNvPr>
          <p:cNvSpPr txBox="1"/>
          <p:nvPr/>
        </p:nvSpPr>
        <p:spPr>
          <a:xfrm>
            <a:off x="4608004" y="3348000"/>
            <a:ext cx="432048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2200" b="1" dirty="0">
                <a:solidFill>
                  <a:srgbClr val="FF0000"/>
                </a:solidFill>
              </a:rPr>
              <a:t>I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3FDA39A2-8048-A118-C79D-8EE0B1681533}"/>
              </a:ext>
            </a:extLst>
          </p:cNvPr>
          <p:cNvSpPr txBox="1"/>
          <p:nvPr/>
        </p:nvSpPr>
        <p:spPr>
          <a:xfrm>
            <a:off x="5126509" y="3348000"/>
            <a:ext cx="432048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2200" b="1" dirty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7D0C6886-69DF-9BD9-E9C0-9FDF8DD10701}"/>
              </a:ext>
            </a:extLst>
          </p:cNvPr>
          <p:cNvSpPr txBox="1"/>
          <p:nvPr/>
        </p:nvSpPr>
        <p:spPr>
          <a:xfrm>
            <a:off x="5652120" y="3348000"/>
            <a:ext cx="432048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2200" b="1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FC32D96-ED73-BBC2-32C0-A9E6ACACDB8A}"/>
              </a:ext>
            </a:extLst>
          </p:cNvPr>
          <p:cNvSpPr txBox="1"/>
          <p:nvPr/>
        </p:nvSpPr>
        <p:spPr>
          <a:xfrm>
            <a:off x="0" y="6608385"/>
            <a:ext cx="91440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200" dirty="0" err="1"/>
              <a:t>For</a:t>
            </a:r>
            <a:r>
              <a:rPr lang="de-DE" sz="1200" dirty="0"/>
              <a:t> </a:t>
            </a:r>
            <a:r>
              <a:rPr lang="de-DE" sz="1200" dirty="0" err="1"/>
              <a:t>your</a:t>
            </a:r>
            <a:r>
              <a:rPr lang="de-DE" sz="1200" dirty="0"/>
              <a:t> </a:t>
            </a:r>
            <a:r>
              <a:rPr lang="de-DE" sz="1200" dirty="0" err="1"/>
              <a:t>daily</a:t>
            </a:r>
            <a:r>
              <a:rPr lang="de-DE" sz="1200" dirty="0"/>
              <a:t> </a:t>
            </a:r>
            <a:r>
              <a:rPr lang="de-DE" sz="1200" dirty="0" err="1"/>
              <a:t>keyword</a:t>
            </a:r>
            <a:r>
              <a:rPr lang="de-DE" sz="1200" dirty="0"/>
              <a:t> </a:t>
            </a:r>
            <a:r>
              <a:rPr lang="de-DE" sz="1200" dirty="0" err="1"/>
              <a:t>challenge</a:t>
            </a:r>
            <a:r>
              <a:rPr lang="de-DE" sz="1200" dirty="0"/>
              <a:t> </a:t>
            </a:r>
            <a:r>
              <a:rPr lang="de-DE" sz="1200" dirty="0" err="1"/>
              <a:t>go</a:t>
            </a:r>
            <a:r>
              <a:rPr lang="de-DE" sz="1200" dirty="0"/>
              <a:t> </a:t>
            </a:r>
            <a:r>
              <a:rPr lang="de-DE" sz="1200" dirty="0" err="1"/>
              <a:t>to</a:t>
            </a:r>
            <a:r>
              <a:rPr lang="de-DE" sz="1200" dirty="0"/>
              <a:t> </a:t>
            </a:r>
            <a:r>
              <a:rPr lang="de-DE" sz="1200" dirty="0">
                <a:hlinkClick r:id="rId4"/>
              </a:rPr>
              <a:t>https://www.washingtonpost.com/games/keyword/</a:t>
            </a:r>
            <a:endParaRPr lang="de-DE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Office PowerPoint</Application>
  <PresentationFormat>Bildschirmpräsentation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Standarddesign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Jürgen Hensel</dc:creator>
  <cp:lastModifiedBy>Jürgen Hensel</cp:lastModifiedBy>
  <cp:revision>482</cp:revision>
  <dcterms:created xsi:type="dcterms:W3CDTF">2011-03-24T10:15:25Z</dcterms:created>
  <dcterms:modified xsi:type="dcterms:W3CDTF">2025-11-12T08:17:33Z</dcterms:modified>
</cp:coreProperties>
</file>