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20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B0C46192-7FF4-4670-A111-ED727D42048A}" type="datetimeFigureOut">
              <a:rPr lang="de-DE"/>
              <a:pPr>
                <a:defRPr/>
              </a:pPr>
              <a:t>19.11.2025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BA3FC7BF-4427-497C-AD8A-BAB9D7CE07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261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EBCEA-CE0F-4863-338F-5E96275FC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AF6A6BF-388C-F005-254F-A3B24C1BEF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8C0B145-4ECC-05F6-E6AA-6F69BD38D8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5FD68A4-FE57-D4F2-1F32-11B938A174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3592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925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29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4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5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980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8401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57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639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76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01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Englisch </a:t>
            </a:r>
            <a:r>
              <a:rPr lang="de-DE" altLang="de-DE" b="1" i="1" baseline="0" dirty="0"/>
              <a:t>am Abend C1-4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252-40681</a:t>
            </a:r>
            <a:r>
              <a:rPr lang="de-DE" altLang="de-DE" b="1" dirty="0"/>
              <a:t>, Di, 18.15 – 19.45 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DAE69-DAB6-E295-0164-5CC43C78AD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24739"/>
            <a:ext cx="2664000" cy="539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washingtonpost.com/games/keywor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0A679-4DBF-9843-BBCC-B6EB0A195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63BE029D-7DD1-AB53-3EEC-82C5DDCA6A35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7th </a:t>
            </a:r>
            <a:r>
              <a:rPr lang="de-DE" sz="1600" b="1" dirty="0" err="1">
                <a:solidFill>
                  <a:srgbClr val="C00000"/>
                </a:solidFill>
              </a:rPr>
              <a:t>unit</a:t>
            </a:r>
            <a:r>
              <a:rPr lang="de-DE" sz="1600" b="1" dirty="0">
                <a:solidFill>
                  <a:srgbClr val="C00000"/>
                </a:solidFill>
              </a:rPr>
              <a:t>, 11 November 2025</a:t>
            </a:r>
            <a:endParaRPr lang="en-GB" sz="1600" b="1" dirty="0">
              <a:solidFill>
                <a:srgbClr val="C00000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3F488EC-C3FC-932E-11D2-66AE8443DA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321"/>
          <a:stretch>
            <a:fillRect/>
          </a:stretch>
        </p:blipFill>
        <p:spPr>
          <a:xfrm>
            <a:off x="2695575" y="1052736"/>
            <a:ext cx="3752850" cy="5805264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79DC6843-CE58-1243-ED65-BEDAA50C16D2}"/>
              </a:ext>
            </a:extLst>
          </p:cNvPr>
          <p:cNvSpPr/>
          <p:nvPr/>
        </p:nvSpPr>
        <p:spPr>
          <a:xfrm>
            <a:off x="2987824" y="3429000"/>
            <a:ext cx="316835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3119B5C-08BE-C890-BDDE-2221D76E7370}"/>
              </a:ext>
            </a:extLst>
          </p:cNvPr>
          <p:cNvSpPr txBox="1"/>
          <p:nvPr/>
        </p:nvSpPr>
        <p:spPr>
          <a:xfrm>
            <a:off x="3542281" y="3492016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54845FF-041C-13E9-C76F-AAFA6BE49108}"/>
              </a:ext>
            </a:extLst>
          </p:cNvPr>
          <p:cNvSpPr txBox="1"/>
          <p:nvPr/>
        </p:nvSpPr>
        <p:spPr>
          <a:xfrm>
            <a:off x="3002393" y="3492016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B2DA13F-5D77-35DD-652D-9ADF1F40CDF3}"/>
              </a:ext>
            </a:extLst>
          </p:cNvPr>
          <p:cNvSpPr txBox="1"/>
          <p:nvPr/>
        </p:nvSpPr>
        <p:spPr>
          <a:xfrm>
            <a:off x="4082393" y="3492016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24C3E2B-ED42-7E94-48C0-DDC524CC7677}"/>
              </a:ext>
            </a:extLst>
          </p:cNvPr>
          <p:cNvSpPr txBox="1"/>
          <p:nvPr/>
        </p:nvSpPr>
        <p:spPr>
          <a:xfrm>
            <a:off x="4608004" y="3492016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0E878337-C2F8-DB4B-C362-6F524437738D}"/>
              </a:ext>
            </a:extLst>
          </p:cNvPr>
          <p:cNvSpPr txBox="1"/>
          <p:nvPr/>
        </p:nvSpPr>
        <p:spPr>
          <a:xfrm>
            <a:off x="5126509" y="3492016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07226CF-5508-34AA-DA0D-6F3C9D7DCF8B}"/>
              </a:ext>
            </a:extLst>
          </p:cNvPr>
          <p:cNvSpPr txBox="1"/>
          <p:nvPr/>
        </p:nvSpPr>
        <p:spPr>
          <a:xfrm>
            <a:off x="5630565" y="3492016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B39EE9D-512B-E4B3-EF8A-59432E211174}"/>
              </a:ext>
            </a:extLst>
          </p:cNvPr>
          <p:cNvSpPr txBox="1"/>
          <p:nvPr/>
        </p:nvSpPr>
        <p:spPr>
          <a:xfrm>
            <a:off x="0" y="6608385"/>
            <a:ext cx="9144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your</a:t>
            </a:r>
            <a:r>
              <a:rPr lang="de-DE" sz="1200" dirty="0"/>
              <a:t> </a:t>
            </a:r>
            <a:r>
              <a:rPr lang="de-DE" sz="1200" dirty="0" err="1"/>
              <a:t>daily</a:t>
            </a:r>
            <a:r>
              <a:rPr lang="de-DE" sz="1200" dirty="0"/>
              <a:t> </a:t>
            </a:r>
            <a:r>
              <a:rPr lang="de-DE" sz="1200" dirty="0" err="1"/>
              <a:t>keyword</a:t>
            </a:r>
            <a:r>
              <a:rPr lang="de-DE" sz="1200" dirty="0"/>
              <a:t> </a:t>
            </a:r>
            <a:r>
              <a:rPr lang="de-DE" sz="1200" dirty="0" err="1"/>
              <a:t>challenge</a:t>
            </a:r>
            <a:r>
              <a:rPr lang="de-DE" sz="1200" dirty="0"/>
              <a:t> </a:t>
            </a:r>
            <a:r>
              <a:rPr lang="de-DE" sz="1200" dirty="0" err="1"/>
              <a:t>go</a:t>
            </a:r>
            <a:r>
              <a:rPr lang="de-DE" sz="1200" dirty="0"/>
              <a:t> </a:t>
            </a: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dirty="0">
                <a:hlinkClick r:id="rId4"/>
              </a:rPr>
              <a:t>https://www.washingtonpost.com/games/keyword/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49590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Bildschirmpräsentation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483</cp:revision>
  <dcterms:created xsi:type="dcterms:W3CDTF">2011-03-24T10:15:25Z</dcterms:created>
  <dcterms:modified xsi:type="dcterms:W3CDTF">2025-11-19T08:41:28Z</dcterms:modified>
</cp:coreProperties>
</file>