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2490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2772" y="-96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F2B6974-E247-4646-1CE8-6E9CC1705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A869807-620C-019E-377F-A78D3EED04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ED4D0395-547C-405D-8A88-EF32ABBDD377}" type="datetimeFigureOut">
              <a:rPr lang="de-DE"/>
              <a:pPr>
                <a:defRPr/>
              </a:pPr>
              <a:t>13.11.2025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D4D10621-C5E0-1CA7-FB72-0A0CE49B44D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3B224D98-CA0B-5A4B-F9FB-9CF805CC3D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540EB-CF51-0C03-3A5F-C073FE620DF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58D2568-62A5-6BDE-5701-B3886248CB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pPr>
              <a:defRPr/>
            </a:pPr>
            <a:fld id="{76FFF97E-165E-4AB2-85F0-B0CA271B0E97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3FC7BF-4427-497C-AD8A-BAB9D7CE07C5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5971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58938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1652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58909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750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2628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54651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24822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043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707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4520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9852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29872F36-261C-3D18-02FD-829D5CDBBAC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/>
          </a:p>
        </p:txBody>
      </p:sp>
      <p:sp>
        <p:nvSpPr>
          <p:cNvPr id="1028" name="Text Box 8">
            <a:extLst>
              <a:ext uri="{FF2B5EF4-FFF2-40B4-BE49-F238E27FC236}">
                <a16:creationId xmlns:a16="http://schemas.microsoft.com/office/drawing/2014/main" id="{B9775987-975C-2719-3173-8410B15C264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-7938"/>
            <a:ext cx="9144000" cy="91598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de-DE" altLang="de-DE" b="1" dirty="0"/>
              <a:t>2. Halbjahr 2025</a:t>
            </a:r>
            <a:endParaRPr lang="de-DE" altLang="de-DE" b="1" i="1" dirty="0"/>
          </a:p>
          <a:p>
            <a:pPr algn="ctr" eaLnBrk="1" hangingPunct="1">
              <a:defRPr/>
            </a:pPr>
            <a:r>
              <a:rPr lang="de-DE" altLang="de-DE" b="1" i="1" dirty="0"/>
              <a:t>English Club am Vormittag B1</a:t>
            </a:r>
            <a:endParaRPr lang="de-DE" altLang="de-DE" b="1" dirty="0"/>
          </a:p>
          <a:p>
            <a:pPr algn="ctr" eaLnBrk="1" hangingPunct="1">
              <a:defRPr/>
            </a:pPr>
            <a:r>
              <a:rPr lang="en-GB" altLang="de-DE" b="1" dirty="0"/>
              <a:t>252-40646A</a:t>
            </a:r>
            <a:r>
              <a:rPr lang="de-DE" altLang="de-DE" b="1" dirty="0"/>
              <a:t>, Do, 09.00 – 10.30 Uhr</a:t>
            </a:r>
          </a:p>
        </p:txBody>
      </p:sp>
      <p:sp>
        <p:nvSpPr>
          <p:cNvPr id="2" name="Line 10">
            <a:extLst>
              <a:ext uri="{FF2B5EF4-FFF2-40B4-BE49-F238E27FC236}">
                <a16:creationId xmlns:a16="http://schemas.microsoft.com/office/drawing/2014/main" id="{516644CB-B515-6FF3-6844-DCCCA334FD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29" name="Grafik 2" descr="Ein Bild, das Text, Schrift, Logo, Grafiken enthält.&#10;&#10;KI-generierte Inhalte können fehlerhaft sein.">
            <a:extLst>
              <a:ext uri="{FF2B5EF4-FFF2-40B4-BE49-F238E27FC236}">
                <a16:creationId xmlns:a16="http://schemas.microsoft.com/office/drawing/2014/main" id="{3FF3C9DA-B1D4-C3C1-10D4-7149E53F58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175" y="188913"/>
            <a:ext cx="21209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washingtonpost.com/games/keyword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0" y="1052736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C00000"/>
                </a:solidFill>
              </a:rPr>
              <a:t>7th </a:t>
            </a:r>
            <a:r>
              <a:rPr lang="de-DE" sz="1600" b="1" dirty="0" err="1">
                <a:solidFill>
                  <a:srgbClr val="C00000"/>
                </a:solidFill>
              </a:rPr>
              <a:t>unit</a:t>
            </a:r>
            <a:r>
              <a:rPr lang="de-DE" sz="1600" b="1" dirty="0">
                <a:solidFill>
                  <a:srgbClr val="C00000"/>
                </a:solidFill>
              </a:rPr>
              <a:t>, 11 November 2025</a:t>
            </a:r>
            <a:endParaRPr lang="en-GB" sz="1600" b="1" dirty="0">
              <a:solidFill>
                <a:srgbClr val="C00000"/>
              </a:solidFill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1636AE5-09A8-CC6E-90E5-FBDB2ADF5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2212" y="939502"/>
            <a:ext cx="4219575" cy="5657850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61F72635-12C7-4AF4-32A2-7D1276C02831}"/>
              </a:ext>
            </a:extLst>
          </p:cNvPr>
          <p:cNvSpPr txBox="1"/>
          <p:nvPr/>
        </p:nvSpPr>
        <p:spPr>
          <a:xfrm>
            <a:off x="2987824" y="3285032"/>
            <a:ext cx="432048" cy="432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64B51407-3FA2-5E76-DA32-6510E47EF8AE}"/>
              </a:ext>
            </a:extLst>
          </p:cNvPr>
          <p:cNvSpPr/>
          <p:nvPr/>
        </p:nvSpPr>
        <p:spPr>
          <a:xfrm>
            <a:off x="2987824" y="3284984"/>
            <a:ext cx="316835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4646BCB-EE92-63A9-35C7-1715C9F5F5F7}"/>
              </a:ext>
            </a:extLst>
          </p:cNvPr>
          <p:cNvSpPr txBox="1"/>
          <p:nvPr/>
        </p:nvSpPr>
        <p:spPr>
          <a:xfrm>
            <a:off x="3542281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EF8EFCDA-B35F-C5D0-3417-E4E416ACFAB0}"/>
              </a:ext>
            </a:extLst>
          </p:cNvPr>
          <p:cNvSpPr txBox="1"/>
          <p:nvPr/>
        </p:nvSpPr>
        <p:spPr>
          <a:xfrm>
            <a:off x="300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50A41A9-7366-666F-2645-26DBF4803A9F}"/>
              </a:ext>
            </a:extLst>
          </p:cNvPr>
          <p:cNvSpPr txBox="1"/>
          <p:nvPr/>
        </p:nvSpPr>
        <p:spPr>
          <a:xfrm>
            <a:off x="4082393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8169509-D7FF-78EF-2D1B-7CB2D37F94E8}"/>
              </a:ext>
            </a:extLst>
          </p:cNvPr>
          <p:cNvSpPr txBox="1"/>
          <p:nvPr/>
        </p:nvSpPr>
        <p:spPr>
          <a:xfrm>
            <a:off x="4608004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FDA39A2-8048-A118-C79D-8EE0B1681533}"/>
              </a:ext>
            </a:extLst>
          </p:cNvPr>
          <p:cNvSpPr txBox="1"/>
          <p:nvPr/>
        </p:nvSpPr>
        <p:spPr>
          <a:xfrm>
            <a:off x="5126509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7D0C6886-69DF-9BD9-E9C0-9FDF8DD10701}"/>
              </a:ext>
            </a:extLst>
          </p:cNvPr>
          <p:cNvSpPr txBox="1"/>
          <p:nvPr/>
        </p:nvSpPr>
        <p:spPr>
          <a:xfrm>
            <a:off x="5652120" y="3348000"/>
            <a:ext cx="43204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2200" b="1" dirty="0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FC32D96-ED73-BBC2-32C0-A9E6ACACDB8A}"/>
              </a:ext>
            </a:extLst>
          </p:cNvPr>
          <p:cNvSpPr txBox="1"/>
          <p:nvPr/>
        </p:nvSpPr>
        <p:spPr>
          <a:xfrm>
            <a:off x="0" y="6608385"/>
            <a:ext cx="9144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200" dirty="0" err="1"/>
              <a:t>For</a:t>
            </a:r>
            <a:r>
              <a:rPr lang="de-DE" sz="1200" dirty="0"/>
              <a:t> </a:t>
            </a:r>
            <a:r>
              <a:rPr lang="de-DE" sz="1200" dirty="0" err="1"/>
              <a:t>your</a:t>
            </a:r>
            <a:r>
              <a:rPr lang="de-DE" sz="1200" dirty="0"/>
              <a:t> </a:t>
            </a:r>
            <a:r>
              <a:rPr lang="de-DE" sz="1200" dirty="0" err="1"/>
              <a:t>daily</a:t>
            </a:r>
            <a:r>
              <a:rPr lang="de-DE" sz="1200" dirty="0"/>
              <a:t> </a:t>
            </a:r>
            <a:r>
              <a:rPr lang="de-DE" sz="1200" dirty="0" err="1"/>
              <a:t>keyword</a:t>
            </a:r>
            <a:r>
              <a:rPr lang="de-DE" sz="1200" dirty="0"/>
              <a:t> </a:t>
            </a:r>
            <a:r>
              <a:rPr lang="de-DE" sz="1200" dirty="0" err="1"/>
              <a:t>challenge</a:t>
            </a:r>
            <a:r>
              <a:rPr lang="de-DE" sz="1200" dirty="0"/>
              <a:t> </a:t>
            </a:r>
            <a:r>
              <a:rPr lang="de-DE" sz="1200" dirty="0" err="1"/>
              <a:t>go</a:t>
            </a:r>
            <a:r>
              <a:rPr lang="de-DE" sz="1200" dirty="0"/>
              <a:t> </a:t>
            </a:r>
            <a:r>
              <a:rPr lang="de-DE" sz="1200" dirty="0" err="1"/>
              <a:t>to</a:t>
            </a:r>
            <a:r>
              <a:rPr lang="de-DE" sz="1200" dirty="0"/>
              <a:t> </a:t>
            </a:r>
            <a:r>
              <a:rPr lang="de-DE" sz="1200" dirty="0">
                <a:hlinkClick r:id="rId4"/>
              </a:rPr>
              <a:t>https://www.washingtonpost.com/games/keyword/</a:t>
            </a:r>
            <a:endParaRPr lang="de-DE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Bildschirmpräsentation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Standarddesign</vt:lpstr>
      <vt:lpstr>PowerPoint-Präsentation</vt:lpstr>
    </vt:vector>
  </TitlesOfParts>
  <Company>Maximilian Verlag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Jürgen Hensel</dc:creator>
  <cp:lastModifiedBy>Jürgen Hensel</cp:lastModifiedBy>
  <cp:revision>191</cp:revision>
  <dcterms:created xsi:type="dcterms:W3CDTF">2011-03-24T10:15:25Z</dcterms:created>
  <dcterms:modified xsi:type="dcterms:W3CDTF">2025-11-13T10:58:18Z</dcterms:modified>
</cp:coreProperties>
</file>