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1" r:id="rId2"/>
    <p:sldId id="270" r:id="rId3"/>
    <p:sldId id="267" r:id="rId4"/>
    <p:sldId id="268" r:id="rId5"/>
    <p:sldId id="269" r:id="rId6"/>
    <p:sldId id="260" r:id="rId7"/>
  </p:sldIdLst>
  <p:sldSz cx="9144000" cy="6858000" type="screen4x3"/>
  <p:notesSz cx="7099300" cy="10234613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4" d="100"/>
          <a:sy n="134" d="100"/>
        </p:scale>
        <p:origin x="2490" y="3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2772" y="-96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1F2B6974-E247-4646-1CE8-6E9CC1705E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A869807-620C-019E-377F-A78D3EED04B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fld id="{ED4D0395-547C-405D-8A88-EF32ABBDD377}" type="datetimeFigureOut">
              <a:rPr lang="de-DE"/>
              <a:pPr>
                <a:defRPr/>
              </a:pPr>
              <a:t>08.11.2025</a:t>
            </a:fld>
            <a:endParaRPr lang="de-DE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D4D10621-C5E0-1CA7-FB72-0A0CE49B44D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3B224D98-CA0B-5A4B-F9FB-9CF805CC3D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4A540EB-CF51-0C03-3A5F-C073FE620DF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58D2568-62A5-6BDE-5701-B3886248CB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76FFF97E-165E-4AB2-85F0-B0CA271B0E97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589380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1652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658909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750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526285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546518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248226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10432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7070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45209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398521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>
            <a:extLst>
              <a:ext uri="{FF2B5EF4-FFF2-40B4-BE49-F238E27FC236}">
                <a16:creationId xmlns:a16="http://schemas.microsoft.com/office/drawing/2014/main" id="{29872F36-261C-3D18-02FD-829D5CDBBAC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sp>
        <p:nvSpPr>
          <p:cNvPr id="1028" name="Text Box 8">
            <a:extLst>
              <a:ext uri="{FF2B5EF4-FFF2-40B4-BE49-F238E27FC236}">
                <a16:creationId xmlns:a16="http://schemas.microsoft.com/office/drawing/2014/main" id="{B9775987-975C-2719-3173-8410B15C264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-7938"/>
            <a:ext cx="9144000" cy="91598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de-DE" altLang="de-DE" b="1" dirty="0"/>
              <a:t>2. Halbjahr 2025</a:t>
            </a:r>
            <a:endParaRPr lang="de-DE" altLang="de-DE" b="1" i="1" dirty="0"/>
          </a:p>
          <a:p>
            <a:pPr algn="ctr" eaLnBrk="1" hangingPunct="1">
              <a:defRPr/>
            </a:pPr>
            <a:r>
              <a:rPr lang="de-DE" altLang="de-DE" b="1" i="1" dirty="0"/>
              <a:t>Englisch am Abend A1-2</a:t>
            </a:r>
            <a:endParaRPr lang="de-DE" altLang="de-DE" b="1" dirty="0"/>
          </a:p>
          <a:p>
            <a:pPr algn="ctr" eaLnBrk="1" hangingPunct="1">
              <a:defRPr/>
            </a:pPr>
            <a:r>
              <a:rPr lang="en-GB" altLang="de-DE" b="1" dirty="0"/>
              <a:t>252-40602B</a:t>
            </a:r>
            <a:r>
              <a:rPr lang="de-DE" altLang="de-DE" b="1" dirty="0"/>
              <a:t>, Do, 18.30 – 20.00 Uhr</a:t>
            </a:r>
          </a:p>
        </p:txBody>
      </p:sp>
      <p:sp>
        <p:nvSpPr>
          <p:cNvPr id="2" name="Line 10">
            <a:extLst>
              <a:ext uri="{FF2B5EF4-FFF2-40B4-BE49-F238E27FC236}">
                <a16:creationId xmlns:a16="http://schemas.microsoft.com/office/drawing/2014/main" id="{516644CB-B515-6FF3-6844-DCCCA334FDA2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0" y="9080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1029" name="Grafik 2" descr="Ein Bild, das Text, Schrift, Logo, Grafiken enthält.&#10;&#10;KI-generierte Inhalte können fehlerhaft sein.">
            <a:extLst>
              <a:ext uri="{FF2B5EF4-FFF2-40B4-BE49-F238E27FC236}">
                <a16:creationId xmlns:a16="http://schemas.microsoft.com/office/drawing/2014/main" id="{3FF3C9DA-B1D4-C3C1-10D4-7149E53F582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175" y="188913"/>
            <a:ext cx="21209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E67F18-E9B6-190E-8303-1E2A3E656D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B7BA165-DC58-DB82-4707-D7CC8D2304A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0" y="2728665"/>
            <a:ext cx="9144000" cy="936104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br>
              <a:rPr lang="en-US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en-GB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  <a:t>Brain Teasers</a:t>
            </a:r>
            <a:br>
              <a:rPr lang="de-DE" sz="1800" dirty="0">
                <a:latin typeface="+mn-lt"/>
              </a:rPr>
            </a:br>
            <a:br>
              <a:rPr lang="de-DE" sz="1800" dirty="0">
                <a:latin typeface="+mn-lt"/>
              </a:rPr>
            </a:br>
            <a:r>
              <a:rPr lang="en-GB" sz="1800" dirty="0">
                <a:latin typeface="+mn-lt"/>
              </a:rPr>
              <a:t> </a:t>
            </a:r>
            <a:br>
              <a:rPr lang="de-DE" sz="1800" dirty="0">
                <a:latin typeface="+mn-lt"/>
              </a:rPr>
            </a:br>
            <a:br>
              <a:rPr lang="en-GB" sz="1800" dirty="0">
                <a:latin typeface="+mn-lt"/>
              </a:rPr>
            </a:br>
            <a:br>
              <a:rPr lang="de-DE" sz="1800" dirty="0">
                <a:latin typeface="+mn-lt"/>
              </a:rPr>
            </a:br>
            <a:r>
              <a:rPr lang="en-GB" sz="1800" dirty="0">
                <a:latin typeface="+mn-lt"/>
              </a:rPr>
              <a:t> </a:t>
            </a:r>
            <a:br>
              <a:rPr lang="de-DE" sz="1800" dirty="0">
                <a:latin typeface="+mn-lt"/>
              </a:rPr>
            </a:br>
            <a:endParaRPr lang="de-DE" altLang="en-US" sz="1800" dirty="0">
              <a:latin typeface="+mn-lt"/>
              <a:ea typeface="Verdana" panose="020B0604030504040204" pitchFamily="34" charset="0"/>
            </a:endParaRPr>
          </a:p>
        </p:txBody>
      </p:sp>
      <p:sp>
        <p:nvSpPr>
          <p:cNvPr id="3075" name="Text Box 8">
            <a:extLst>
              <a:ext uri="{FF2B5EF4-FFF2-40B4-BE49-F238E27FC236}">
                <a16:creationId xmlns:a16="http://schemas.microsoft.com/office/drawing/2014/main" id="{29D213BB-3E8F-E16C-1142-2AFEC7A313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56792"/>
            <a:ext cx="914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6th </a:t>
            </a:r>
            <a:r>
              <a:rPr lang="de-DE" altLang="de-DE" sz="1400" b="1" dirty="0" err="1">
                <a:solidFill>
                  <a:srgbClr val="C00000"/>
                </a:solidFill>
                <a:latin typeface="Verdana" panose="020B0604030504040204" pitchFamily="34" charset="0"/>
              </a:rPr>
              <a:t>unit</a:t>
            </a: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, 06 November 2025</a:t>
            </a:r>
          </a:p>
        </p:txBody>
      </p:sp>
    </p:spTree>
    <p:extLst>
      <p:ext uri="{BB962C8B-B14F-4D97-AF65-F5344CB8AC3E}">
        <p14:creationId xmlns:p14="http://schemas.microsoft.com/office/powerpoint/2010/main" val="2859773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7CF18D-AE3C-5455-0007-E100DFE304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E85CA56D-57EB-12DA-4BD1-655224620E5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0" y="1340768"/>
            <a:ext cx="9144000" cy="936104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br>
              <a:rPr lang="en-US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en-GB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  <a:t>Brain Teaser 1</a:t>
            </a:r>
            <a:br>
              <a:rPr lang="de-DE" sz="1800" dirty="0">
                <a:latin typeface="+mn-lt"/>
              </a:rPr>
            </a:br>
            <a:br>
              <a:rPr lang="de-DE" sz="1800" dirty="0">
                <a:latin typeface="+mn-lt"/>
              </a:rPr>
            </a:br>
            <a:r>
              <a:rPr lang="en-GB" sz="1800" dirty="0">
                <a:latin typeface="+mn-lt"/>
              </a:rPr>
              <a:t> </a:t>
            </a:r>
            <a:br>
              <a:rPr lang="de-DE" sz="1800" dirty="0">
                <a:latin typeface="+mn-lt"/>
              </a:rPr>
            </a:br>
            <a:br>
              <a:rPr lang="en-GB" sz="1800" dirty="0">
                <a:latin typeface="+mn-lt"/>
              </a:rPr>
            </a:br>
            <a:br>
              <a:rPr lang="de-DE" sz="1800" dirty="0">
                <a:latin typeface="+mn-lt"/>
              </a:rPr>
            </a:br>
            <a:r>
              <a:rPr lang="en-GB" sz="1800" dirty="0">
                <a:latin typeface="+mn-lt"/>
              </a:rPr>
              <a:t> </a:t>
            </a:r>
            <a:br>
              <a:rPr lang="de-DE" sz="1800" dirty="0">
                <a:latin typeface="+mn-lt"/>
              </a:rPr>
            </a:br>
            <a:endParaRPr lang="de-DE" altLang="en-US" sz="1800" dirty="0">
              <a:latin typeface="+mn-lt"/>
              <a:ea typeface="Verdana" panose="020B0604030504040204" pitchFamily="34" charset="0"/>
            </a:endParaRPr>
          </a:p>
        </p:txBody>
      </p:sp>
      <p:sp>
        <p:nvSpPr>
          <p:cNvPr id="3075" name="Text Box 8">
            <a:extLst>
              <a:ext uri="{FF2B5EF4-FFF2-40B4-BE49-F238E27FC236}">
                <a16:creationId xmlns:a16="http://schemas.microsoft.com/office/drawing/2014/main" id="{D777DF45-1821-EDFC-0005-6C6200A862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80728"/>
            <a:ext cx="914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6th </a:t>
            </a:r>
            <a:r>
              <a:rPr lang="de-DE" altLang="de-DE" sz="1400" b="1" dirty="0" err="1">
                <a:solidFill>
                  <a:srgbClr val="C00000"/>
                </a:solidFill>
                <a:latin typeface="Verdana" panose="020B0604030504040204" pitchFamily="34" charset="0"/>
              </a:rPr>
              <a:t>unit</a:t>
            </a: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, 06 November 2025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63B0CF62-9BF9-48CB-57D9-9A50A22BCD9C}"/>
              </a:ext>
            </a:extLst>
          </p:cNvPr>
          <p:cNvSpPr txBox="1"/>
          <p:nvPr/>
        </p:nvSpPr>
        <p:spPr>
          <a:xfrm>
            <a:off x="0" y="2564904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 err="1"/>
              <a:t>David‘s</a:t>
            </a:r>
            <a:r>
              <a:rPr lang="de-DE" dirty="0"/>
              <a:t> </a:t>
            </a:r>
            <a:r>
              <a:rPr lang="de-DE" dirty="0" err="1"/>
              <a:t>mother</a:t>
            </a:r>
            <a:r>
              <a:rPr lang="de-DE" dirty="0"/>
              <a:t> </a:t>
            </a:r>
            <a:r>
              <a:rPr lang="de-DE" dirty="0" err="1"/>
              <a:t>has</a:t>
            </a:r>
            <a:r>
              <a:rPr lang="de-DE" dirty="0"/>
              <a:t> </a:t>
            </a:r>
            <a:r>
              <a:rPr lang="de-DE" dirty="0" err="1"/>
              <a:t>three</a:t>
            </a:r>
            <a:r>
              <a:rPr lang="de-DE" dirty="0"/>
              <a:t> </a:t>
            </a:r>
            <a:r>
              <a:rPr lang="de-DE" dirty="0" err="1"/>
              <a:t>children</a:t>
            </a:r>
            <a:r>
              <a:rPr lang="de-DE" dirty="0"/>
              <a:t>.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FCEAD895-03A3-680D-C5D1-1F9D02753D60}"/>
              </a:ext>
            </a:extLst>
          </p:cNvPr>
          <p:cNvSpPr txBox="1"/>
          <p:nvPr/>
        </p:nvSpPr>
        <p:spPr>
          <a:xfrm>
            <a:off x="0" y="3131676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The </a:t>
            </a:r>
            <a:r>
              <a:rPr lang="de-DE" dirty="0" err="1"/>
              <a:t>name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first</a:t>
            </a:r>
            <a:r>
              <a:rPr lang="de-DE" dirty="0"/>
              <a:t>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Monday.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662071CA-A1B1-10EE-66F3-6A9DA272A1BF}"/>
              </a:ext>
            </a:extLst>
          </p:cNvPr>
          <p:cNvSpPr txBox="1"/>
          <p:nvPr/>
        </p:nvSpPr>
        <p:spPr>
          <a:xfrm>
            <a:off x="0" y="3717032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The </a:t>
            </a:r>
            <a:r>
              <a:rPr lang="de-DE" dirty="0" err="1"/>
              <a:t>name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second</a:t>
            </a:r>
            <a:r>
              <a:rPr lang="de-DE" dirty="0"/>
              <a:t> </a:t>
            </a:r>
            <a:r>
              <a:rPr lang="de-DE" dirty="0" err="1"/>
              <a:t>one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Tuesday.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B29BD7B-7ED5-4D36-9A66-EFE88D4D9296}"/>
              </a:ext>
            </a:extLst>
          </p:cNvPr>
          <p:cNvSpPr txBox="1"/>
          <p:nvPr/>
        </p:nvSpPr>
        <p:spPr>
          <a:xfrm>
            <a:off x="0" y="4283804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name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third</a:t>
            </a:r>
            <a:r>
              <a:rPr lang="de-DE" dirty="0"/>
              <a:t> </a:t>
            </a:r>
            <a:r>
              <a:rPr lang="de-DE" dirty="0" err="1"/>
              <a:t>child</a:t>
            </a:r>
            <a:r>
              <a:rPr lang="de-DE" dirty="0"/>
              <a:t>?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C3367BB1-0F75-B88D-6C95-2B6BFB855C26}"/>
              </a:ext>
            </a:extLst>
          </p:cNvPr>
          <p:cNvSpPr/>
          <p:nvPr/>
        </p:nvSpPr>
        <p:spPr>
          <a:xfrm>
            <a:off x="3537102" y="4881934"/>
            <a:ext cx="20697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David</a:t>
            </a:r>
          </a:p>
        </p:txBody>
      </p:sp>
    </p:spTree>
    <p:extLst>
      <p:ext uri="{BB962C8B-B14F-4D97-AF65-F5344CB8AC3E}">
        <p14:creationId xmlns:p14="http://schemas.microsoft.com/office/powerpoint/2010/main" val="2793078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7CB7A9-4B9A-CB0B-81F2-A20EEEA765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A8D158F0-8298-01EA-EC13-4B30DEE891E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0" y="1340768"/>
            <a:ext cx="9144000" cy="936104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br>
              <a:rPr lang="en-US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en-GB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  <a:t>Brain Teaser 2</a:t>
            </a:r>
            <a:br>
              <a:rPr lang="de-DE" sz="1800" dirty="0">
                <a:latin typeface="+mn-lt"/>
              </a:rPr>
            </a:br>
            <a:br>
              <a:rPr lang="de-DE" sz="1800" dirty="0">
                <a:latin typeface="+mn-lt"/>
              </a:rPr>
            </a:br>
            <a:r>
              <a:rPr lang="en-GB" sz="1800" dirty="0">
                <a:latin typeface="+mn-lt"/>
              </a:rPr>
              <a:t> </a:t>
            </a:r>
            <a:br>
              <a:rPr lang="de-DE" sz="1800" dirty="0">
                <a:latin typeface="+mn-lt"/>
              </a:rPr>
            </a:br>
            <a:br>
              <a:rPr lang="en-GB" sz="1800" dirty="0">
                <a:latin typeface="+mn-lt"/>
              </a:rPr>
            </a:br>
            <a:br>
              <a:rPr lang="de-DE" sz="1800" dirty="0">
                <a:latin typeface="+mn-lt"/>
              </a:rPr>
            </a:br>
            <a:r>
              <a:rPr lang="en-GB" sz="1800" dirty="0">
                <a:latin typeface="+mn-lt"/>
              </a:rPr>
              <a:t> </a:t>
            </a:r>
            <a:br>
              <a:rPr lang="de-DE" sz="1800" dirty="0">
                <a:latin typeface="+mn-lt"/>
              </a:rPr>
            </a:br>
            <a:endParaRPr lang="de-DE" altLang="en-US" sz="1800" dirty="0">
              <a:latin typeface="+mn-lt"/>
              <a:ea typeface="Verdana" panose="020B0604030504040204" pitchFamily="34" charset="0"/>
            </a:endParaRPr>
          </a:p>
        </p:txBody>
      </p:sp>
      <p:sp>
        <p:nvSpPr>
          <p:cNvPr id="3075" name="Text Box 8">
            <a:extLst>
              <a:ext uri="{FF2B5EF4-FFF2-40B4-BE49-F238E27FC236}">
                <a16:creationId xmlns:a16="http://schemas.microsoft.com/office/drawing/2014/main" id="{A40AB970-DE31-CA4F-E358-BBF4C22886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80728"/>
            <a:ext cx="914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6th </a:t>
            </a:r>
            <a:r>
              <a:rPr lang="de-DE" altLang="de-DE" sz="1400" b="1" dirty="0" err="1">
                <a:solidFill>
                  <a:srgbClr val="C00000"/>
                </a:solidFill>
                <a:latin typeface="Verdana" panose="020B0604030504040204" pitchFamily="34" charset="0"/>
              </a:rPr>
              <a:t>unit</a:t>
            </a: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, 06 November 2025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3B2A9F35-480F-31A3-FC6E-E48D4565E04E}"/>
              </a:ext>
            </a:extLst>
          </p:cNvPr>
          <p:cNvSpPr txBox="1"/>
          <p:nvPr/>
        </p:nvSpPr>
        <p:spPr>
          <a:xfrm>
            <a:off x="0" y="2564904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run</a:t>
            </a:r>
            <a:r>
              <a:rPr lang="de-DE" dirty="0"/>
              <a:t> in a </a:t>
            </a:r>
            <a:r>
              <a:rPr lang="de-DE" dirty="0" err="1"/>
              <a:t>marathon</a:t>
            </a:r>
            <a:r>
              <a:rPr lang="de-DE" dirty="0"/>
              <a:t>.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99A768D5-5F69-F715-CBDC-0DC820D68DE4}"/>
              </a:ext>
            </a:extLst>
          </p:cNvPr>
          <p:cNvSpPr txBox="1"/>
          <p:nvPr/>
        </p:nvSpPr>
        <p:spPr>
          <a:xfrm>
            <a:off x="0" y="3131676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 err="1"/>
              <a:t>You</a:t>
            </a:r>
            <a:r>
              <a:rPr lang="de-DE" dirty="0"/>
              <a:t> pass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person</a:t>
            </a:r>
            <a:r>
              <a:rPr lang="de-DE" dirty="0"/>
              <a:t> in </a:t>
            </a:r>
            <a:r>
              <a:rPr lang="de-DE" dirty="0" err="1"/>
              <a:t>third</a:t>
            </a:r>
            <a:r>
              <a:rPr lang="de-DE" dirty="0"/>
              <a:t> </a:t>
            </a:r>
            <a:r>
              <a:rPr lang="de-DE" dirty="0" err="1"/>
              <a:t>place</a:t>
            </a:r>
            <a:r>
              <a:rPr lang="de-DE" dirty="0"/>
              <a:t>.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F73E7E9D-EC5C-93A1-D841-CCDD9AB42549}"/>
              </a:ext>
            </a:extLst>
          </p:cNvPr>
          <p:cNvSpPr txBox="1"/>
          <p:nvPr/>
        </p:nvSpPr>
        <p:spPr>
          <a:xfrm>
            <a:off x="0" y="3779748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place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in </a:t>
            </a:r>
            <a:r>
              <a:rPr lang="de-DE" dirty="0" err="1"/>
              <a:t>now</a:t>
            </a:r>
            <a:r>
              <a:rPr lang="de-DE" dirty="0"/>
              <a:t>?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2DB7A887-DE4C-8F69-051A-426E0D188266}"/>
              </a:ext>
            </a:extLst>
          </p:cNvPr>
          <p:cNvSpPr/>
          <p:nvPr/>
        </p:nvSpPr>
        <p:spPr>
          <a:xfrm>
            <a:off x="2960022" y="4881934"/>
            <a:ext cx="32239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3rd </a:t>
            </a:r>
            <a:r>
              <a:rPr lang="de-DE" sz="5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place</a:t>
            </a:r>
            <a:endParaRPr lang="de-DE" sz="5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43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8ED84A-BA3C-DF49-6968-222C8A809D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57E2CF7-0BB6-6260-3D28-C04C118007E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0" y="1340768"/>
            <a:ext cx="9144000" cy="936104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br>
              <a:rPr lang="en-US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en-GB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  <a:t>Brain Teaser 3</a:t>
            </a:r>
            <a:br>
              <a:rPr lang="de-DE" sz="1800" dirty="0">
                <a:latin typeface="+mn-lt"/>
              </a:rPr>
            </a:br>
            <a:br>
              <a:rPr lang="de-DE" sz="1800" dirty="0">
                <a:latin typeface="+mn-lt"/>
              </a:rPr>
            </a:br>
            <a:r>
              <a:rPr lang="en-GB" sz="1800" dirty="0">
                <a:latin typeface="+mn-lt"/>
              </a:rPr>
              <a:t> </a:t>
            </a:r>
            <a:br>
              <a:rPr lang="de-DE" sz="1800" dirty="0">
                <a:latin typeface="+mn-lt"/>
              </a:rPr>
            </a:br>
            <a:br>
              <a:rPr lang="en-GB" sz="1800" dirty="0">
                <a:latin typeface="+mn-lt"/>
              </a:rPr>
            </a:br>
            <a:br>
              <a:rPr lang="de-DE" sz="1800" dirty="0">
                <a:latin typeface="+mn-lt"/>
              </a:rPr>
            </a:br>
            <a:r>
              <a:rPr lang="en-GB" sz="1800" dirty="0">
                <a:latin typeface="+mn-lt"/>
              </a:rPr>
              <a:t> </a:t>
            </a:r>
            <a:br>
              <a:rPr lang="de-DE" sz="1800" dirty="0">
                <a:latin typeface="+mn-lt"/>
              </a:rPr>
            </a:br>
            <a:endParaRPr lang="de-DE" altLang="en-US" sz="1800" dirty="0">
              <a:latin typeface="+mn-lt"/>
              <a:ea typeface="Verdana" panose="020B0604030504040204" pitchFamily="34" charset="0"/>
            </a:endParaRPr>
          </a:p>
        </p:txBody>
      </p:sp>
      <p:sp>
        <p:nvSpPr>
          <p:cNvPr id="3075" name="Text Box 8">
            <a:extLst>
              <a:ext uri="{FF2B5EF4-FFF2-40B4-BE49-F238E27FC236}">
                <a16:creationId xmlns:a16="http://schemas.microsoft.com/office/drawing/2014/main" id="{68CFA78F-CB46-7618-6126-6C5D68EFE7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80728"/>
            <a:ext cx="914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6th </a:t>
            </a:r>
            <a:r>
              <a:rPr lang="de-DE" altLang="de-DE" sz="1400" b="1" dirty="0" err="1">
                <a:solidFill>
                  <a:srgbClr val="C00000"/>
                </a:solidFill>
                <a:latin typeface="Verdana" panose="020B0604030504040204" pitchFamily="34" charset="0"/>
              </a:rPr>
              <a:t>unit</a:t>
            </a: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, 06 November 2025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079CE317-D6AA-899E-5216-C03D3D04C90A}"/>
              </a:ext>
            </a:extLst>
          </p:cNvPr>
          <p:cNvSpPr txBox="1"/>
          <p:nvPr/>
        </p:nvSpPr>
        <p:spPr>
          <a:xfrm>
            <a:off x="0" y="2564904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An </a:t>
            </a:r>
            <a:r>
              <a:rPr lang="de-DE" dirty="0" err="1"/>
              <a:t>electric</a:t>
            </a:r>
            <a:r>
              <a:rPr lang="de-DE" dirty="0"/>
              <a:t> </a:t>
            </a:r>
            <a:r>
              <a:rPr lang="de-DE" dirty="0" err="1"/>
              <a:t>train</a:t>
            </a:r>
            <a:r>
              <a:rPr lang="de-DE" dirty="0"/>
              <a:t> </a:t>
            </a:r>
            <a:r>
              <a:rPr lang="de-DE" dirty="0" err="1"/>
              <a:t>goes</a:t>
            </a:r>
            <a:r>
              <a:rPr lang="de-DE" dirty="0"/>
              <a:t> </a:t>
            </a:r>
            <a:r>
              <a:rPr lang="de-DE" dirty="0" err="1"/>
              <a:t>north</a:t>
            </a:r>
            <a:r>
              <a:rPr lang="de-DE" dirty="0"/>
              <a:t> at 100 </a:t>
            </a:r>
            <a:r>
              <a:rPr lang="de-DE" dirty="0" err="1"/>
              <a:t>kph</a:t>
            </a:r>
            <a:endParaRPr lang="de-DE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ED7B4881-C39D-4E56-146A-AFA5CFA04F4E}"/>
              </a:ext>
            </a:extLst>
          </p:cNvPr>
          <p:cNvSpPr txBox="1"/>
          <p:nvPr/>
        </p:nvSpPr>
        <p:spPr>
          <a:xfrm>
            <a:off x="0" y="3131676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and a wind </a:t>
            </a:r>
            <a:r>
              <a:rPr lang="de-DE" dirty="0" err="1"/>
              <a:t>goes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west at 10 </a:t>
            </a:r>
            <a:r>
              <a:rPr lang="de-DE" dirty="0" err="1"/>
              <a:t>kph</a:t>
            </a:r>
            <a:r>
              <a:rPr lang="de-DE" dirty="0"/>
              <a:t>.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946C4AC6-CB06-51E8-F7DB-A75E640D97C3}"/>
              </a:ext>
            </a:extLst>
          </p:cNvPr>
          <p:cNvSpPr txBox="1"/>
          <p:nvPr/>
        </p:nvSpPr>
        <p:spPr>
          <a:xfrm>
            <a:off x="0" y="3779748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way</a:t>
            </a:r>
            <a:r>
              <a:rPr lang="de-DE" dirty="0"/>
              <a:t> </a:t>
            </a:r>
            <a:r>
              <a:rPr lang="de-DE" dirty="0" err="1"/>
              <a:t>does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smoke </a:t>
            </a:r>
            <a:r>
              <a:rPr lang="de-DE" dirty="0" err="1"/>
              <a:t>go</a:t>
            </a:r>
            <a:r>
              <a:rPr lang="de-DE" dirty="0"/>
              <a:t>?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B4585B37-FC87-0E73-F52F-84DD59EA4E31}"/>
              </a:ext>
            </a:extLst>
          </p:cNvPr>
          <p:cNvSpPr/>
          <p:nvPr/>
        </p:nvSpPr>
        <p:spPr>
          <a:xfrm>
            <a:off x="0" y="4881934"/>
            <a:ext cx="9144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de-DE" sz="5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There</a:t>
            </a:r>
            <a:r>
              <a:rPr lang="de-DE" sz="5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de-DE" sz="5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is</a:t>
            </a:r>
            <a:r>
              <a:rPr lang="de-DE" sz="5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de-DE" sz="5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no</a:t>
            </a:r>
            <a:r>
              <a:rPr lang="de-DE" sz="5400" b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smoke.</a:t>
            </a:r>
            <a:endParaRPr lang="de-DE" sz="5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06157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86EC48-1A04-EF24-B89F-719E8800C6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5FA831BF-AB70-F29C-32FC-A56DFDA61C0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0" y="1340768"/>
            <a:ext cx="9144000" cy="936104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br>
              <a:rPr lang="en-US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en-GB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  <a:t>Brain Teaser 4</a:t>
            </a:r>
            <a:br>
              <a:rPr lang="de-DE" sz="1800" dirty="0">
                <a:latin typeface="+mn-lt"/>
              </a:rPr>
            </a:br>
            <a:br>
              <a:rPr lang="de-DE" sz="1800" dirty="0">
                <a:latin typeface="+mn-lt"/>
              </a:rPr>
            </a:br>
            <a:r>
              <a:rPr lang="en-GB" sz="1800" dirty="0">
                <a:latin typeface="+mn-lt"/>
              </a:rPr>
              <a:t> </a:t>
            </a:r>
            <a:br>
              <a:rPr lang="de-DE" sz="1800" dirty="0">
                <a:latin typeface="+mn-lt"/>
              </a:rPr>
            </a:br>
            <a:br>
              <a:rPr lang="en-GB" sz="1800" dirty="0">
                <a:latin typeface="+mn-lt"/>
              </a:rPr>
            </a:br>
            <a:br>
              <a:rPr lang="de-DE" sz="1800" dirty="0">
                <a:latin typeface="+mn-lt"/>
              </a:rPr>
            </a:br>
            <a:r>
              <a:rPr lang="en-GB" sz="1800" dirty="0">
                <a:latin typeface="+mn-lt"/>
              </a:rPr>
              <a:t> </a:t>
            </a:r>
            <a:br>
              <a:rPr lang="de-DE" sz="1800" dirty="0">
                <a:latin typeface="+mn-lt"/>
              </a:rPr>
            </a:br>
            <a:endParaRPr lang="de-DE" altLang="en-US" sz="1800" dirty="0">
              <a:latin typeface="+mn-lt"/>
              <a:ea typeface="Verdana" panose="020B0604030504040204" pitchFamily="34" charset="0"/>
            </a:endParaRPr>
          </a:p>
        </p:txBody>
      </p:sp>
      <p:sp>
        <p:nvSpPr>
          <p:cNvPr id="3075" name="Text Box 8">
            <a:extLst>
              <a:ext uri="{FF2B5EF4-FFF2-40B4-BE49-F238E27FC236}">
                <a16:creationId xmlns:a16="http://schemas.microsoft.com/office/drawing/2014/main" id="{2F89AC68-0568-FE2B-4287-48628E7F1A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80728"/>
            <a:ext cx="914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6th </a:t>
            </a:r>
            <a:r>
              <a:rPr lang="de-DE" altLang="de-DE" sz="1400" b="1" dirty="0" err="1">
                <a:solidFill>
                  <a:srgbClr val="C00000"/>
                </a:solidFill>
                <a:latin typeface="Verdana" panose="020B0604030504040204" pitchFamily="34" charset="0"/>
              </a:rPr>
              <a:t>unit</a:t>
            </a: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, 06 November 2025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563DFB39-C9BE-1D56-BFBE-82B4AB66685A}"/>
              </a:ext>
            </a:extLst>
          </p:cNvPr>
          <p:cNvSpPr txBox="1"/>
          <p:nvPr/>
        </p:nvSpPr>
        <p:spPr>
          <a:xfrm>
            <a:off x="0" y="2564904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 err="1"/>
              <a:t>There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six</a:t>
            </a:r>
            <a:r>
              <a:rPr lang="de-DE" dirty="0"/>
              <a:t> </a:t>
            </a:r>
            <a:r>
              <a:rPr lang="de-DE" dirty="0" err="1"/>
              <a:t>apples</a:t>
            </a:r>
            <a:endParaRPr lang="de-DE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4FD801F9-9C1F-69A3-4076-83A101EEC8A4}"/>
              </a:ext>
            </a:extLst>
          </p:cNvPr>
          <p:cNvSpPr txBox="1"/>
          <p:nvPr/>
        </p:nvSpPr>
        <p:spPr>
          <a:xfrm>
            <a:off x="0" y="3131676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and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take</a:t>
            </a:r>
            <a:r>
              <a:rPr lang="de-DE" dirty="0"/>
              <a:t> </a:t>
            </a:r>
            <a:r>
              <a:rPr lang="de-DE" dirty="0" err="1"/>
              <a:t>away</a:t>
            </a:r>
            <a:r>
              <a:rPr lang="de-DE" dirty="0"/>
              <a:t> </a:t>
            </a:r>
            <a:r>
              <a:rPr lang="de-DE" dirty="0" err="1"/>
              <a:t>four</a:t>
            </a:r>
            <a:r>
              <a:rPr lang="de-DE" dirty="0"/>
              <a:t>.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EFC8B5F4-4B47-655A-8E46-E76C8F012DBE}"/>
              </a:ext>
            </a:extLst>
          </p:cNvPr>
          <p:cNvSpPr txBox="1"/>
          <p:nvPr/>
        </p:nvSpPr>
        <p:spPr>
          <a:xfrm>
            <a:off x="0" y="3779748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many</a:t>
            </a:r>
            <a:r>
              <a:rPr lang="de-DE" dirty="0"/>
              <a:t> 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?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BC62216F-F3EF-3D05-D077-AB1D776051E1}"/>
              </a:ext>
            </a:extLst>
          </p:cNvPr>
          <p:cNvSpPr/>
          <p:nvPr/>
        </p:nvSpPr>
        <p:spPr>
          <a:xfrm>
            <a:off x="4287306" y="4881934"/>
            <a:ext cx="5693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4</a:t>
            </a:r>
            <a:endParaRPr lang="de-DE" sz="5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14364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05C5A6-6D7D-7A3F-7C32-92E6863862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9D918BCB-B7DE-DA4C-9D11-3986644660D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0" y="1340768"/>
            <a:ext cx="9144000" cy="936104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br>
              <a:rPr lang="en-US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en-GB" sz="1800" b="1" dirty="0">
                <a:effectLst/>
                <a:latin typeface="+mn-lt"/>
                <a:ea typeface="Verdana" panose="020B0604030504040204" pitchFamily="34" charset="0"/>
                <a:cs typeface="Times New Roman" panose="02020603050405020304" pitchFamily="18" charset="0"/>
              </a:rPr>
              <a:t>Brain Teaser 5</a:t>
            </a:r>
            <a:br>
              <a:rPr lang="de-DE" sz="1800" dirty="0">
                <a:latin typeface="+mn-lt"/>
              </a:rPr>
            </a:br>
            <a:br>
              <a:rPr lang="de-DE" sz="1800" dirty="0">
                <a:latin typeface="+mn-lt"/>
              </a:rPr>
            </a:br>
            <a:r>
              <a:rPr lang="en-GB" sz="1800" dirty="0">
                <a:latin typeface="+mn-lt"/>
              </a:rPr>
              <a:t> </a:t>
            </a:r>
            <a:br>
              <a:rPr lang="de-DE" sz="1800" dirty="0">
                <a:latin typeface="+mn-lt"/>
              </a:rPr>
            </a:br>
            <a:br>
              <a:rPr lang="en-GB" sz="1800" dirty="0">
                <a:latin typeface="+mn-lt"/>
              </a:rPr>
            </a:br>
            <a:br>
              <a:rPr lang="de-DE" sz="1800" dirty="0">
                <a:latin typeface="+mn-lt"/>
              </a:rPr>
            </a:br>
            <a:r>
              <a:rPr lang="en-GB" sz="1800" dirty="0">
                <a:latin typeface="+mn-lt"/>
              </a:rPr>
              <a:t> </a:t>
            </a:r>
            <a:br>
              <a:rPr lang="de-DE" sz="1800" dirty="0">
                <a:latin typeface="+mn-lt"/>
              </a:rPr>
            </a:br>
            <a:endParaRPr lang="de-DE" altLang="en-US" sz="1800" dirty="0">
              <a:latin typeface="+mn-lt"/>
              <a:ea typeface="Verdana" panose="020B0604030504040204" pitchFamily="34" charset="0"/>
            </a:endParaRPr>
          </a:p>
        </p:txBody>
      </p:sp>
      <p:sp>
        <p:nvSpPr>
          <p:cNvPr id="3075" name="Text Box 8">
            <a:extLst>
              <a:ext uri="{FF2B5EF4-FFF2-40B4-BE49-F238E27FC236}">
                <a16:creationId xmlns:a16="http://schemas.microsoft.com/office/drawing/2014/main" id="{F561601E-5A57-1778-6556-B65DA81D3D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80728"/>
            <a:ext cx="914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6th </a:t>
            </a:r>
            <a:r>
              <a:rPr lang="de-DE" altLang="de-DE" sz="1400" b="1" dirty="0" err="1">
                <a:solidFill>
                  <a:srgbClr val="C00000"/>
                </a:solidFill>
                <a:latin typeface="Verdana" panose="020B0604030504040204" pitchFamily="34" charset="0"/>
              </a:rPr>
              <a:t>unit</a:t>
            </a:r>
            <a:r>
              <a:rPr lang="de-DE" altLang="de-DE" sz="1400" b="1" dirty="0">
                <a:solidFill>
                  <a:srgbClr val="C00000"/>
                </a:solidFill>
                <a:latin typeface="Verdana" panose="020B0604030504040204" pitchFamily="34" charset="0"/>
              </a:rPr>
              <a:t>, 06 November 2025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3C97BD55-4735-6E5C-6E2C-A1DF8C56A0DC}"/>
              </a:ext>
            </a:extLst>
          </p:cNvPr>
          <p:cNvSpPr txBox="1"/>
          <p:nvPr/>
        </p:nvSpPr>
        <p:spPr>
          <a:xfrm>
            <a:off x="0" y="2564904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 err="1"/>
              <a:t>I‘m</a:t>
            </a:r>
            <a:r>
              <a:rPr lang="de-DE" dirty="0"/>
              <a:t> </a:t>
            </a:r>
            <a:r>
              <a:rPr lang="de-DE" dirty="0" err="1"/>
              <a:t>tall</a:t>
            </a:r>
            <a:r>
              <a:rPr lang="de-DE" dirty="0"/>
              <a:t> </a:t>
            </a:r>
            <a:r>
              <a:rPr lang="de-DE" dirty="0" err="1"/>
              <a:t>when</a:t>
            </a:r>
            <a:r>
              <a:rPr lang="de-DE" dirty="0"/>
              <a:t> </a:t>
            </a:r>
            <a:r>
              <a:rPr lang="de-DE" dirty="0" err="1"/>
              <a:t>I‘m</a:t>
            </a:r>
            <a:r>
              <a:rPr lang="de-DE" dirty="0"/>
              <a:t> </a:t>
            </a:r>
            <a:r>
              <a:rPr lang="de-DE" dirty="0" err="1"/>
              <a:t>young</a:t>
            </a:r>
            <a:endParaRPr lang="de-DE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47B29747-BB15-2044-97E0-3932310B5D51}"/>
              </a:ext>
            </a:extLst>
          </p:cNvPr>
          <p:cNvSpPr txBox="1"/>
          <p:nvPr/>
        </p:nvSpPr>
        <p:spPr>
          <a:xfrm>
            <a:off x="0" y="3131676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and </a:t>
            </a:r>
            <a:r>
              <a:rPr lang="de-DE" dirty="0" err="1"/>
              <a:t>I‘m</a:t>
            </a:r>
            <a:r>
              <a:rPr lang="de-DE" dirty="0"/>
              <a:t> </a:t>
            </a:r>
            <a:r>
              <a:rPr lang="de-DE" dirty="0" err="1"/>
              <a:t>short</a:t>
            </a:r>
            <a:r>
              <a:rPr lang="de-DE" dirty="0"/>
              <a:t> </a:t>
            </a:r>
            <a:r>
              <a:rPr lang="de-DE" dirty="0" err="1"/>
              <a:t>when</a:t>
            </a:r>
            <a:r>
              <a:rPr lang="de-DE" dirty="0"/>
              <a:t> </a:t>
            </a:r>
            <a:r>
              <a:rPr lang="de-DE" dirty="0" err="1"/>
              <a:t>I‘m</a:t>
            </a:r>
            <a:r>
              <a:rPr lang="de-DE" dirty="0"/>
              <a:t> </a:t>
            </a:r>
            <a:r>
              <a:rPr lang="de-DE" dirty="0" err="1"/>
              <a:t>old</a:t>
            </a:r>
            <a:r>
              <a:rPr lang="de-DE" dirty="0"/>
              <a:t>.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970105CB-F9AF-1656-314D-178740C650CB}"/>
              </a:ext>
            </a:extLst>
          </p:cNvPr>
          <p:cNvSpPr txBox="1"/>
          <p:nvPr/>
        </p:nvSpPr>
        <p:spPr>
          <a:xfrm>
            <a:off x="0" y="3779748"/>
            <a:ext cx="914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dirty="0" err="1"/>
              <a:t>What</a:t>
            </a:r>
            <a:r>
              <a:rPr lang="de-DE" dirty="0"/>
              <a:t> am I?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912B3D2A-F17C-0A78-FA7E-98B7A642830F}"/>
              </a:ext>
            </a:extLst>
          </p:cNvPr>
          <p:cNvSpPr/>
          <p:nvPr/>
        </p:nvSpPr>
        <p:spPr>
          <a:xfrm>
            <a:off x="3094675" y="4881934"/>
            <a:ext cx="29546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 </a:t>
            </a:r>
            <a:r>
              <a:rPr lang="de-DE" sz="54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candle</a:t>
            </a:r>
            <a:endParaRPr lang="de-DE" sz="5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70688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  <p:bldP spid="3" grpId="0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246</Words>
  <Application>Microsoft Office PowerPoint</Application>
  <PresentationFormat>Bildschirmpräsentation (4:3)</PresentationFormat>
  <Paragraphs>33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Arial</vt:lpstr>
      <vt:lpstr>Calibri</vt:lpstr>
      <vt:lpstr>Verdana</vt:lpstr>
      <vt:lpstr>Standarddesign</vt:lpstr>
      <vt:lpstr>  Brain Teasers        </vt:lpstr>
      <vt:lpstr>  Brain Teaser 1        </vt:lpstr>
      <vt:lpstr>  Brain Teaser 2        </vt:lpstr>
      <vt:lpstr>  Brain Teaser 3        </vt:lpstr>
      <vt:lpstr>  Brain Teaser 4        </vt:lpstr>
      <vt:lpstr>  Brain Teaser 5        </vt:lpstr>
    </vt:vector>
  </TitlesOfParts>
  <Company>Maximilian Verlag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Jürgen Hensel</dc:creator>
  <cp:lastModifiedBy>Jürgen Hensel</cp:lastModifiedBy>
  <cp:revision>201</cp:revision>
  <dcterms:created xsi:type="dcterms:W3CDTF">2011-03-24T10:15:25Z</dcterms:created>
  <dcterms:modified xsi:type="dcterms:W3CDTF">2025-11-08T07:58:24Z</dcterms:modified>
</cp:coreProperties>
</file>