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9" r:id="rId2"/>
    <p:sldId id="280" r:id="rId3"/>
    <p:sldId id="281" r:id="rId4"/>
    <p:sldId id="282" r:id="rId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0C46192-7FF4-4670-A111-ED727D42048A}" type="datetimeFigureOut">
              <a:rPr lang="de-DE"/>
              <a:pPr>
                <a:defRPr/>
              </a:pPr>
              <a:t>29.07.2025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BA3FC7BF-4427-497C-AD8A-BAB9D7CE07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294FD-1D66-DE01-E063-8516E6F0E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1D55E7-3353-D8DE-45C5-B6D85E562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0173BE6-B2FF-906E-1138-E07B1D92D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3A82D4-D520-E560-A1B5-0AD61438D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FC7BF-4427-497C-AD8A-BAB9D7CE07C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08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01447-ACB7-E2BE-BC36-125DFAAE4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F06D814-4D52-E69B-8400-43D27C545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C229C2-7004-0340-67F1-7B4FFF4AD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29EBA-4D04-C969-A2C4-379A306B2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FC7BF-4427-497C-AD8A-BAB9D7CE07C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45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58759-C87C-41C9-E50A-E0B3FA9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BB1B3AF-F333-2001-DAB9-7DFA5CA79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E8B156-B1BB-2091-5FFA-AD7A0B22B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E6179E-68DA-44DC-3EF3-3932A940F4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FC7BF-4427-497C-AD8A-BAB9D7CE07C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38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82573-89F2-CB67-6D06-3360DAACF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4A46B4A-7614-7147-C0AC-A6AD68C1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18C208B-F935-826E-0CCE-F39236E3B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7FE060-B77B-2813-303B-AFBB96735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FC7BF-4427-497C-AD8A-BAB9D7CE07C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65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259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29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42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7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0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401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57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3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3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7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6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2. Halbjahr 2025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English Intensive Week </a:t>
            </a:r>
            <a:r>
              <a:rPr lang="de-DE" altLang="de-DE" b="1" i="1" baseline="0"/>
              <a:t>A2 Refresher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252-40691</a:t>
            </a:r>
            <a:r>
              <a:rPr lang="de-DE" altLang="de-DE" b="1" dirty="0"/>
              <a:t>, Mo - Fr, 08.45 – 14.00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7DAE69-DAB6-E295-0164-5CC43C78A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4739"/>
            <a:ext cx="2131339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160A9-27C1-D991-0993-E5B396C7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B369E3D-B37D-FBF7-C79D-80167E335A01}"/>
              </a:ext>
            </a:extLst>
          </p:cNvPr>
          <p:cNvSpPr txBox="1"/>
          <p:nvPr/>
        </p:nvSpPr>
        <p:spPr>
          <a:xfrm>
            <a:off x="0" y="10022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C00000"/>
                </a:solidFill>
              </a:rPr>
              <a:t>Preparation</a:t>
            </a:r>
            <a:r>
              <a:rPr lang="de-DE" sz="1600" b="1" dirty="0">
                <a:solidFill>
                  <a:srgbClr val="C00000"/>
                </a:solidFill>
              </a:rPr>
              <a:t> </a:t>
            </a:r>
            <a:r>
              <a:rPr lang="de-DE" sz="1600" b="1" dirty="0" err="1">
                <a:solidFill>
                  <a:srgbClr val="C00000"/>
                </a:solidFill>
              </a:rPr>
              <a:t>for</a:t>
            </a:r>
            <a:r>
              <a:rPr lang="de-DE" sz="1600" b="1" dirty="0">
                <a:solidFill>
                  <a:srgbClr val="C00000"/>
                </a:solidFill>
              </a:rPr>
              <a:t> Airport Memory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FC0818-12B6-3612-CACD-C752D92D4B54}"/>
              </a:ext>
            </a:extLst>
          </p:cNvPr>
          <p:cNvSpPr txBox="1"/>
          <p:nvPr/>
        </p:nvSpPr>
        <p:spPr>
          <a:xfrm>
            <a:off x="6984000" y="2159236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check-in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9F0D3B7-2179-64C7-9FF7-79ED8F946190}"/>
              </a:ext>
            </a:extLst>
          </p:cNvPr>
          <p:cNvSpPr txBox="1"/>
          <p:nvPr/>
        </p:nvSpPr>
        <p:spPr>
          <a:xfrm>
            <a:off x="6984000" y="1815788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departure lounge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E2FC190-DE56-DEED-4CEF-FE201B748D1C}"/>
              </a:ext>
            </a:extLst>
          </p:cNvPr>
          <p:cNvSpPr txBox="1"/>
          <p:nvPr/>
        </p:nvSpPr>
        <p:spPr>
          <a:xfrm>
            <a:off x="6984000" y="2519276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 </a:t>
            </a:r>
            <a:r>
              <a:rPr lang="en-GB" sz="1600" i="1" dirty="0"/>
              <a:t>arrivals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085863E-2DBB-E73B-A63D-8A9AA1C2750B}"/>
              </a:ext>
            </a:extLst>
          </p:cNvPr>
          <p:cNvSpPr txBox="1"/>
          <p:nvPr/>
        </p:nvSpPr>
        <p:spPr>
          <a:xfrm>
            <a:off x="6984000" y="2843308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boarding pass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4CBFD6C-0F92-9F28-25A9-76A49182BB3D}"/>
              </a:ext>
            </a:extLst>
          </p:cNvPr>
          <p:cNvSpPr txBox="1"/>
          <p:nvPr/>
        </p:nvSpPr>
        <p:spPr>
          <a:xfrm>
            <a:off x="6984000" y="3203348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briefcase/handbag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8C68A29-3611-70FB-65BE-46F3AEB9B449}"/>
              </a:ext>
            </a:extLst>
          </p:cNvPr>
          <p:cNvSpPr txBox="1"/>
          <p:nvPr/>
        </p:nvSpPr>
        <p:spPr>
          <a:xfrm>
            <a:off x="6985399" y="3481676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duty free shop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DD32E4-8E54-2B59-87C0-69014781A34C}"/>
              </a:ext>
            </a:extLst>
          </p:cNvPr>
          <p:cNvSpPr txBox="1"/>
          <p:nvPr/>
        </p:nvSpPr>
        <p:spPr>
          <a:xfrm>
            <a:off x="0" y="1491756"/>
            <a:ext cx="9144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Airport </a:t>
            </a:r>
            <a:r>
              <a:rPr lang="de-DE" sz="1600" b="1" dirty="0" err="1"/>
              <a:t>vocabulary</a:t>
            </a:r>
            <a:endParaRPr lang="en-GB" sz="1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A5C53A-075E-FE89-EBFC-7299CEB1F0F3}"/>
              </a:ext>
            </a:extLst>
          </p:cNvPr>
          <p:cNvSpPr txBox="1"/>
          <p:nvPr/>
        </p:nvSpPr>
        <p:spPr>
          <a:xfrm>
            <a:off x="6984000" y="4134566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departure lounge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942CA6-1BB4-9D5A-0A42-65C998D8D943}"/>
              </a:ext>
            </a:extLst>
          </p:cNvPr>
          <p:cNvSpPr txBox="1"/>
          <p:nvPr/>
        </p:nvSpPr>
        <p:spPr>
          <a:xfrm>
            <a:off x="6984000" y="3791118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gate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4B9253-4A44-CA62-943E-E79F07BC79A0}"/>
              </a:ext>
            </a:extLst>
          </p:cNvPr>
          <p:cNvSpPr txBox="1"/>
          <p:nvPr/>
        </p:nvSpPr>
        <p:spPr>
          <a:xfrm>
            <a:off x="6984000" y="4496400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 </a:t>
            </a:r>
            <a:r>
              <a:rPr lang="en-GB" sz="1600" i="1" dirty="0"/>
              <a:t>check-in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CDE136-4FA2-1F9E-091C-A3C6D3E7FF72}"/>
              </a:ext>
            </a:extLst>
          </p:cNvPr>
          <p:cNvSpPr txBox="1"/>
          <p:nvPr/>
        </p:nvSpPr>
        <p:spPr>
          <a:xfrm>
            <a:off x="6984000" y="4818638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departure board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A2A755-CA7C-0055-216D-50398051FC27}"/>
              </a:ext>
            </a:extLst>
          </p:cNvPr>
          <p:cNvSpPr txBox="1"/>
          <p:nvPr/>
        </p:nvSpPr>
        <p:spPr>
          <a:xfrm>
            <a:off x="6984000" y="5104930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destination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B0A44A-5209-EB90-3D50-333246A01002}"/>
              </a:ext>
            </a:extLst>
          </p:cNvPr>
          <p:cNvSpPr txBox="1"/>
          <p:nvPr/>
        </p:nvSpPr>
        <p:spPr>
          <a:xfrm>
            <a:off x="6984000" y="5445224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baggage reclaim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8737425-402B-D257-5F68-D14FBAB1C5B6}"/>
              </a:ext>
            </a:extLst>
          </p:cNvPr>
          <p:cNvSpPr txBox="1"/>
          <p:nvPr/>
        </p:nvSpPr>
        <p:spPr>
          <a:xfrm>
            <a:off x="6984000" y="5753002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passport control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A1E62BB-C1F1-C47B-886D-3F045B250791}"/>
              </a:ext>
            </a:extLst>
          </p:cNvPr>
          <p:cNvSpPr txBox="1"/>
          <p:nvPr/>
        </p:nvSpPr>
        <p:spPr>
          <a:xfrm>
            <a:off x="6984000" y="6041034"/>
            <a:ext cx="2160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flight number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981B98B-2E0B-7696-8F0A-E8BF1B151009}"/>
              </a:ext>
            </a:extLst>
          </p:cNvPr>
          <p:cNvGrpSpPr/>
          <p:nvPr/>
        </p:nvGrpSpPr>
        <p:grpSpPr>
          <a:xfrm>
            <a:off x="107504" y="1862316"/>
            <a:ext cx="5400600" cy="4517272"/>
            <a:chOff x="107504" y="1862316"/>
            <a:chExt cx="5400600" cy="451727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5DDD250-CACA-C22C-ED0F-FFD7321BEBCC}"/>
                </a:ext>
              </a:extLst>
            </p:cNvPr>
            <p:cNvSpPr txBox="1"/>
            <p:nvPr/>
          </p:nvSpPr>
          <p:spPr>
            <a:xfrm>
              <a:off x="108000" y="1862316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Where do you wait for a flight?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8B78246-D2A8-24CB-FB2F-78EB09865F61}"/>
                </a:ext>
              </a:extLst>
            </p:cNvPr>
            <p:cNvSpPr txBox="1"/>
            <p:nvPr/>
          </p:nvSpPr>
          <p:spPr>
            <a:xfrm>
              <a:off x="108000" y="2176471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Where do you get a boarding pass?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CD13F03-E959-90FF-3D21-04C555F27CA2}"/>
                </a:ext>
              </a:extLst>
            </p:cNvPr>
            <p:cNvSpPr txBox="1"/>
            <p:nvPr/>
          </p:nvSpPr>
          <p:spPr>
            <a:xfrm>
              <a:off x="108000" y="2519276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Where can you wait for friends who are coming to visit?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7844F22-54CB-25E9-4AEB-9270DB16A086}"/>
                </a:ext>
              </a:extLst>
            </p:cNvPr>
            <p:cNvSpPr txBox="1"/>
            <p:nvPr/>
          </p:nvSpPr>
          <p:spPr>
            <a:xfrm>
              <a:off x="108000" y="2828794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What do you need to board your flight?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406E8F4-335E-83AE-4974-9EEF259AB209}"/>
                </a:ext>
              </a:extLst>
            </p:cNvPr>
            <p:cNvSpPr txBox="1"/>
            <p:nvPr/>
          </p:nvSpPr>
          <p:spPr>
            <a:xfrm>
              <a:off x="108000" y="3167348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What can you take as hand baggage?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450FB74-1CC4-DEF7-9CC5-4DEAA7B5810C}"/>
                </a:ext>
              </a:extLst>
            </p:cNvPr>
            <p:cNvSpPr txBox="1"/>
            <p:nvPr/>
          </p:nvSpPr>
          <p:spPr>
            <a:xfrm>
              <a:off x="108104" y="3491380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Where can you buy perfume, alcohol and tobacco?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59327F3-9FE7-7F24-E750-FC9F58BDC6BE}"/>
                </a:ext>
              </a:extLst>
            </p:cNvPr>
            <p:cNvSpPr txBox="1"/>
            <p:nvPr/>
          </p:nvSpPr>
          <p:spPr>
            <a:xfrm>
              <a:off x="108000" y="3837646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Where do you go to board your flight?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A6D07AD-18AB-F2F3-888D-4E8B961D844D}"/>
                </a:ext>
              </a:extLst>
            </p:cNvPr>
            <p:cNvSpPr txBox="1"/>
            <p:nvPr/>
          </p:nvSpPr>
          <p:spPr>
            <a:xfrm>
              <a:off x="108000" y="4151801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Where can you have a coffee?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3C98A86-9CF7-B85B-D8C2-2EA964E9AAA7}"/>
                </a:ext>
              </a:extLst>
            </p:cNvPr>
            <p:cNvSpPr txBox="1"/>
            <p:nvPr/>
          </p:nvSpPr>
          <p:spPr>
            <a:xfrm>
              <a:off x="108000" y="4494606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Where do you check in your baggage?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07BF47D-3B18-F539-CEDE-772AAE9945B7}"/>
                </a:ext>
              </a:extLst>
            </p:cNvPr>
            <p:cNvSpPr txBox="1"/>
            <p:nvPr/>
          </p:nvSpPr>
          <p:spPr>
            <a:xfrm>
              <a:off x="108000" y="4804124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Where can you check what time your flight is boarding?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263E570-2E84-22DB-C2FD-0B90644FA776}"/>
                </a:ext>
              </a:extLst>
            </p:cNvPr>
            <p:cNvSpPr txBox="1"/>
            <p:nvPr/>
          </p:nvSpPr>
          <p:spPr>
            <a:xfrm>
              <a:off x="108000" y="5112000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What do you call the place you are flying to?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0B20BD8-527E-73B4-B8C4-C2DA5D44487B}"/>
                </a:ext>
              </a:extLst>
            </p:cNvPr>
            <p:cNvSpPr txBox="1"/>
            <p:nvPr/>
          </p:nvSpPr>
          <p:spPr>
            <a:xfrm>
              <a:off x="108000" y="5445224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Where can you collect your baggage?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D80E851E-E953-434F-68F7-75D732947040}"/>
                </a:ext>
              </a:extLst>
            </p:cNvPr>
            <p:cNvSpPr txBox="1"/>
            <p:nvPr/>
          </p:nvSpPr>
          <p:spPr>
            <a:xfrm>
              <a:off x="107504" y="5733256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Where do you have to show your identification?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4173B11-D17A-C745-D364-FF08CEA1AD99}"/>
                </a:ext>
              </a:extLst>
            </p:cNvPr>
            <p:cNvSpPr txBox="1"/>
            <p:nvPr/>
          </p:nvSpPr>
          <p:spPr>
            <a:xfrm>
              <a:off x="108000" y="6041034"/>
              <a:ext cx="5400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What do </a:t>
              </a:r>
              <a:r>
                <a:rPr lang="en-GB" sz="1600"/>
                <a:t>you need </a:t>
              </a:r>
              <a:r>
                <a:rPr lang="en-GB" sz="1600" dirty="0"/>
                <a:t>to check in?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38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2" grpId="0" animBg="1"/>
      <p:bldP spid="17" grpId="0" animBg="1"/>
      <p:bldP spid="19" grpId="0" animBg="1"/>
      <p:bldP spid="21" grpId="0" animBg="1"/>
      <p:bldP spid="8" grpId="0" animBg="1"/>
      <p:bldP spid="3" grpId="0" animBg="1"/>
      <p:bldP spid="4" grpId="0" animBg="1"/>
      <p:bldP spid="5" grpId="0" animBg="1"/>
      <p:bldP spid="7" grpId="0" animBg="1"/>
      <p:bldP spid="10" grpId="0" animBg="1"/>
      <p:bldP spid="13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A1F10-D40F-1B77-DEFB-B802CDC71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3AA1F6-4B47-C08A-4F98-F9A0E6231704}"/>
              </a:ext>
            </a:extLst>
          </p:cNvPr>
          <p:cNvSpPr txBox="1"/>
          <p:nvPr/>
        </p:nvSpPr>
        <p:spPr>
          <a:xfrm>
            <a:off x="0" y="10022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C00000"/>
                </a:solidFill>
              </a:rPr>
              <a:t>Preparation</a:t>
            </a:r>
            <a:r>
              <a:rPr lang="de-DE" sz="1600" b="1" dirty="0">
                <a:solidFill>
                  <a:srgbClr val="C00000"/>
                </a:solidFill>
              </a:rPr>
              <a:t> </a:t>
            </a:r>
            <a:r>
              <a:rPr lang="de-DE" sz="1600" b="1" dirty="0" err="1">
                <a:solidFill>
                  <a:srgbClr val="C00000"/>
                </a:solidFill>
              </a:rPr>
              <a:t>for</a:t>
            </a:r>
            <a:r>
              <a:rPr lang="de-DE" sz="1600" b="1" dirty="0">
                <a:solidFill>
                  <a:srgbClr val="C00000"/>
                </a:solidFill>
              </a:rPr>
              <a:t> Airport Memory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BD7C9C-951B-312F-0D9D-BD366CE20AEA}"/>
              </a:ext>
            </a:extLst>
          </p:cNvPr>
          <p:cNvSpPr txBox="1"/>
          <p:nvPr/>
        </p:nvSpPr>
        <p:spPr>
          <a:xfrm>
            <a:off x="0" y="1491756"/>
            <a:ext cx="9144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Airport </a:t>
            </a:r>
            <a:r>
              <a:rPr lang="de-DE" sz="1600" b="1" dirty="0" err="1"/>
              <a:t>vocabulary</a:t>
            </a:r>
            <a:endParaRPr lang="en-GB" sz="1600" b="1" dirty="0"/>
          </a:p>
        </p:txBody>
      </p:sp>
      <p:pic>
        <p:nvPicPr>
          <p:cNvPr id="34" name="Grafik 33" descr="Ein Bild, das Text, Kleidung, Schuhwerk, Person enthält.&#10;&#10;Automatisch generierte Beschreibung">
            <a:extLst>
              <a:ext uri="{FF2B5EF4-FFF2-40B4-BE49-F238E27FC236}">
                <a16:creationId xmlns:a16="http://schemas.microsoft.com/office/drawing/2014/main" id="{4EEBFD33-B778-3B14-D76A-CA5CD6814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5400000" cy="3033356"/>
          </a:xfrm>
          <a:prstGeom prst="rect">
            <a:avLst/>
          </a:prstGeom>
        </p:spPr>
      </p:pic>
      <p:pic>
        <p:nvPicPr>
          <p:cNvPr id="36" name="Grafik 35" descr="Ein Bild, das Text, Leuchtreklame, Reklametafel, Beschilderung enthält.&#10;&#10;Automatisch generierte Beschreibung">
            <a:extLst>
              <a:ext uri="{FF2B5EF4-FFF2-40B4-BE49-F238E27FC236}">
                <a16:creationId xmlns:a16="http://schemas.microsoft.com/office/drawing/2014/main" id="{EF90AFE1-DD59-2D9E-20BA-A1665F3A9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4" y="3407144"/>
            <a:ext cx="6192000" cy="34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36AB-4295-E141-EBEB-EC178B12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271875-4F52-89C0-38C3-17C94F37902D}"/>
              </a:ext>
            </a:extLst>
          </p:cNvPr>
          <p:cNvSpPr txBox="1"/>
          <p:nvPr/>
        </p:nvSpPr>
        <p:spPr>
          <a:xfrm>
            <a:off x="0" y="10022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C00000"/>
                </a:solidFill>
              </a:rPr>
              <a:t>Preparation</a:t>
            </a:r>
            <a:r>
              <a:rPr lang="de-DE" sz="1600" b="1" dirty="0">
                <a:solidFill>
                  <a:srgbClr val="C00000"/>
                </a:solidFill>
              </a:rPr>
              <a:t> </a:t>
            </a:r>
            <a:r>
              <a:rPr lang="de-DE" sz="1600" b="1" dirty="0" err="1">
                <a:solidFill>
                  <a:srgbClr val="C00000"/>
                </a:solidFill>
              </a:rPr>
              <a:t>for</a:t>
            </a:r>
            <a:r>
              <a:rPr lang="de-DE" sz="1600" b="1" dirty="0">
                <a:solidFill>
                  <a:srgbClr val="C00000"/>
                </a:solidFill>
              </a:rPr>
              <a:t> Airport Memory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D36AF0-1CE0-F802-BAAC-81A9CA81962F}"/>
              </a:ext>
            </a:extLst>
          </p:cNvPr>
          <p:cNvSpPr txBox="1"/>
          <p:nvPr/>
        </p:nvSpPr>
        <p:spPr>
          <a:xfrm>
            <a:off x="0" y="1491756"/>
            <a:ext cx="9144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Airport </a:t>
            </a:r>
            <a:r>
              <a:rPr lang="de-DE" sz="1600" b="1" dirty="0" err="1"/>
              <a:t>vocabulary</a:t>
            </a:r>
            <a:endParaRPr lang="en-GB" sz="1600" b="1" dirty="0"/>
          </a:p>
        </p:txBody>
      </p:sp>
      <p:pic>
        <p:nvPicPr>
          <p:cNvPr id="6" name="Grafik 5" descr="Ein Bild, das Flughafen, Check-In, Flughafenterminal, Einkaufszentrum enthält.&#10;&#10;Automatisch generierte Beschreibung">
            <a:extLst>
              <a:ext uri="{FF2B5EF4-FFF2-40B4-BE49-F238E27FC236}">
                <a16:creationId xmlns:a16="http://schemas.microsoft.com/office/drawing/2014/main" id="{2792AEAD-5D45-E37E-38AF-79ACB84AF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82482"/>
            <a:ext cx="6948000" cy="3902902"/>
          </a:xfrm>
          <a:prstGeom prst="rect">
            <a:avLst/>
          </a:prstGeom>
        </p:spPr>
      </p:pic>
      <p:pic>
        <p:nvPicPr>
          <p:cNvPr id="9" name="Grafik 8" descr="Ein Bild, das Kleidung, Flughafen, Person, Einkaufszentrum enthält.&#10;&#10;Automatisch generierte Beschreibung">
            <a:extLst>
              <a:ext uri="{FF2B5EF4-FFF2-40B4-BE49-F238E27FC236}">
                <a16:creationId xmlns:a16="http://schemas.microsoft.com/office/drawing/2014/main" id="{53F7A03A-FA97-101E-8912-0271E597E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98"/>
            <a:ext cx="6876000" cy="38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B8D48-C409-C9A6-05DA-58603E6C5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6CADAAE-CAF7-A66B-027A-5FFC53C9B811}"/>
              </a:ext>
            </a:extLst>
          </p:cNvPr>
          <p:cNvSpPr txBox="1"/>
          <p:nvPr/>
        </p:nvSpPr>
        <p:spPr>
          <a:xfrm>
            <a:off x="0" y="10022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C00000"/>
                </a:solidFill>
              </a:rPr>
              <a:t>Preparation</a:t>
            </a:r>
            <a:r>
              <a:rPr lang="de-DE" sz="1600" b="1" dirty="0">
                <a:solidFill>
                  <a:srgbClr val="C00000"/>
                </a:solidFill>
              </a:rPr>
              <a:t> </a:t>
            </a:r>
            <a:r>
              <a:rPr lang="de-DE" sz="1600" b="1" dirty="0" err="1">
                <a:solidFill>
                  <a:srgbClr val="C00000"/>
                </a:solidFill>
              </a:rPr>
              <a:t>for</a:t>
            </a:r>
            <a:r>
              <a:rPr lang="de-DE" sz="1600" b="1" dirty="0">
                <a:solidFill>
                  <a:srgbClr val="C00000"/>
                </a:solidFill>
              </a:rPr>
              <a:t> Airport Memory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623991-A5DC-C98F-75C4-8B0CD31F28DF}"/>
              </a:ext>
            </a:extLst>
          </p:cNvPr>
          <p:cNvSpPr txBox="1"/>
          <p:nvPr/>
        </p:nvSpPr>
        <p:spPr>
          <a:xfrm>
            <a:off x="0" y="1491756"/>
            <a:ext cx="9144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Airport </a:t>
            </a:r>
            <a:r>
              <a:rPr lang="de-DE" sz="1600" b="1" dirty="0" err="1"/>
              <a:t>vocabulary</a:t>
            </a:r>
            <a:endParaRPr lang="en-GB" sz="1600" b="1" dirty="0"/>
          </a:p>
        </p:txBody>
      </p:sp>
      <p:pic>
        <p:nvPicPr>
          <p:cNvPr id="4" name="Grafik 3" descr="Ein Bild, das Kleidung, Person, Computer, Im Haus enthält.&#10;&#10;Automatisch generierte Beschreibung">
            <a:extLst>
              <a:ext uri="{FF2B5EF4-FFF2-40B4-BE49-F238E27FC236}">
                <a16:creationId xmlns:a16="http://schemas.microsoft.com/office/drawing/2014/main" id="{E4B7E636-78E7-29ED-B9B6-4157BC350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354"/>
            <a:ext cx="6948000" cy="3902902"/>
          </a:xfrm>
          <a:prstGeom prst="rect">
            <a:avLst/>
          </a:prstGeom>
        </p:spPr>
      </p:pic>
      <p:pic>
        <p:nvPicPr>
          <p:cNvPr id="7" name="Grafik 6" descr="Ein Bild, das Text, Im Haus, Platane Flugzeug Hobel, Fahrzeug enthält.&#10;&#10;Automatisch generierte Beschreibung">
            <a:extLst>
              <a:ext uri="{FF2B5EF4-FFF2-40B4-BE49-F238E27FC236}">
                <a16:creationId xmlns:a16="http://schemas.microsoft.com/office/drawing/2014/main" id="{D769EDE2-E3F1-EFBC-8A3F-4A0720B05E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4825" y="2957145"/>
            <a:ext cx="5076000" cy="28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Bildschirmpräsentation (4:3)</PresentationFormat>
  <Paragraphs>40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Standarddesign</vt:lpstr>
      <vt:lpstr>PowerPoint-Präsentation</vt:lpstr>
      <vt:lpstr>PowerPoint-Präsentation</vt:lpstr>
      <vt:lpstr>PowerPoint-Präsentation</vt:lpstr>
      <vt:lpstr>PowerPoint-Präsentation</vt:lpstr>
    </vt:vector>
  </TitlesOfParts>
  <Company>Maximilian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answer to „How are you?”  is not correct?</dc:title>
  <dc:creator>Jürgen Hensel</dc:creator>
  <cp:lastModifiedBy>Jürgen Hensel</cp:lastModifiedBy>
  <cp:revision>454</cp:revision>
  <dcterms:created xsi:type="dcterms:W3CDTF">2011-03-24T10:15:25Z</dcterms:created>
  <dcterms:modified xsi:type="dcterms:W3CDTF">2025-07-29T10:24:05Z</dcterms:modified>
</cp:coreProperties>
</file>