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57" r:id="rId4"/>
    <p:sldId id="262" r:id="rId5"/>
    <p:sldId id="258" r:id="rId6"/>
    <p:sldId id="263" r:id="rId7"/>
    <p:sldId id="259" r:id="rId8"/>
    <p:sldId id="264" r:id="rId9"/>
    <p:sldId id="260" r:id="rId10"/>
    <p:sldId id="265" r:id="rId11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972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F2B6974-E247-4646-1CE8-6E9CC1705E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A869807-620C-019E-377F-A78D3EED0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ED4D0395-547C-405D-8A88-EF32ABBDD377}" type="datetimeFigureOut">
              <a:rPr lang="de-DE"/>
              <a:pPr>
                <a:defRPr/>
              </a:pPr>
              <a:t>02.10.2025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D4D10621-C5E0-1CA7-FB72-0A0CE49B44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3B224D98-CA0B-5A4B-F9FB-9CF805CC3D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540EB-CF51-0C03-3A5F-C073FE620D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8D2568-62A5-6BDE-5701-B3886248CB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76FFF97E-165E-4AB2-85F0-B0CA271B0E9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8938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65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5890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5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2628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651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4822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043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707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4520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9852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29872F36-261C-3D18-02FD-829D5CDBBAC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>
            <a:extLst>
              <a:ext uri="{FF2B5EF4-FFF2-40B4-BE49-F238E27FC236}">
                <a16:creationId xmlns:a16="http://schemas.microsoft.com/office/drawing/2014/main" id="{B9775987-975C-2719-3173-8410B15C264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-7938"/>
            <a:ext cx="9144000" cy="9159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am Abend A2-5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252-40625A</a:t>
            </a:r>
            <a:r>
              <a:rPr lang="de-DE" altLang="de-DE" b="1" dirty="0"/>
              <a:t>, Mi, 18.00 – 19.30 Uhr</a:t>
            </a: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516644CB-B515-6FF3-6844-DCCCA334FDA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29" name="Grafik 2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3FF3C9DA-B1D4-C3C1-10D4-7149E53F58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175" y="188913"/>
            <a:ext cx="21209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27C3BC2-AAF2-2FF1-D8E2-95C6079450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1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40C6C000-F6CD-22E9-2880-2C617FF7F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01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93DF0F0-3221-8F28-C2B4-79578E89F818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David‘s</a:t>
            </a:r>
            <a:r>
              <a:rPr lang="de-DE" dirty="0"/>
              <a:t> </a:t>
            </a:r>
            <a:r>
              <a:rPr lang="de-DE" dirty="0" err="1"/>
              <a:t>mother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children</a:t>
            </a:r>
            <a:r>
              <a:rPr lang="de-DE" dirty="0"/>
              <a:t>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C5BCE7A-6933-0507-48FB-423F8376E550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The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was </a:t>
            </a:r>
            <a:r>
              <a:rPr lang="de-DE" dirty="0" err="1"/>
              <a:t>named</a:t>
            </a:r>
            <a:r>
              <a:rPr lang="de-DE" dirty="0"/>
              <a:t> April.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73B3040-A02F-B86F-E6AE-F156C6A6743B}"/>
              </a:ext>
            </a:extLst>
          </p:cNvPr>
          <p:cNvSpPr txBox="1"/>
          <p:nvPr/>
        </p:nvSpPr>
        <p:spPr>
          <a:xfrm>
            <a:off x="0" y="3717032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The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was </a:t>
            </a:r>
            <a:r>
              <a:rPr lang="de-DE" dirty="0" err="1"/>
              <a:t>named</a:t>
            </a:r>
            <a:r>
              <a:rPr lang="de-DE" dirty="0"/>
              <a:t> May.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2B43EF3-4C85-B9AD-F9B6-796AEC539538}"/>
              </a:ext>
            </a:extLst>
          </p:cNvPr>
          <p:cNvSpPr txBox="1"/>
          <p:nvPr/>
        </p:nvSpPr>
        <p:spPr>
          <a:xfrm>
            <a:off x="0" y="42838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What</a:t>
            </a:r>
            <a:r>
              <a:rPr lang="de-DE" dirty="0"/>
              <a:t> was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child</a:t>
            </a:r>
            <a:r>
              <a:rPr lang="de-DE"/>
              <a:t>?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6E8DC-5A37-17F1-23F2-40824B22A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360ED2D-8896-D349-8E58-E4370FF9FD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5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D12BA91E-F74B-54CA-8B99-467FF0D19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01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81BD549-D56E-FE8D-9706-6FA9B67AEEAE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tall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young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323EBC1-4277-343B-6D1E-412B23C54AD9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short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old</a:t>
            </a:r>
            <a:r>
              <a:rPr lang="de-DE" dirty="0"/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3E71735-00FD-A5BE-4B27-C8A71255A8C7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What</a:t>
            </a:r>
            <a:r>
              <a:rPr lang="de-DE" dirty="0"/>
              <a:t> am I?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4589FD6-ABBF-2872-D61B-EA0C85CB5C0C}"/>
              </a:ext>
            </a:extLst>
          </p:cNvPr>
          <p:cNvSpPr/>
          <p:nvPr/>
        </p:nvSpPr>
        <p:spPr>
          <a:xfrm>
            <a:off x="3094675" y="4881934"/>
            <a:ext cx="29546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candle</a:t>
            </a:r>
            <a:endParaRPr lang="de-DE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421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EB2BA-FE0A-5F20-D994-D2E326281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5D1E9AE-7855-113C-DCBA-67C2FDCB57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1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84535172-306E-BDB1-B0F7-17F51082F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01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26F045DE-654B-6983-9ACD-C77B24A3A232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David‘s</a:t>
            </a:r>
            <a:r>
              <a:rPr lang="de-DE" dirty="0"/>
              <a:t> </a:t>
            </a:r>
            <a:r>
              <a:rPr lang="de-DE" dirty="0" err="1"/>
              <a:t>mother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children</a:t>
            </a:r>
            <a:r>
              <a:rPr lang="de-DE" dirty="0"/>
              <a:t>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865654E-C695-AC01-2530-9F7846D6FF0C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The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was </a:t>
            </a:r>
            <a:r>
              <a:rPr lang="de-DE" dirty="0" err="1"/>
              <a:t>named</a:t>
            </a:r>
            <a:r>
              <a:rPr lang="de-DE" dirty="0"/>
              <a:t> April.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7B82343-CE6C-7D0D-A01A-7B2EF623B8C9}"/>
              </a:ext>
            </a:extLst>
          </p:cNvPr>
          <p:cNvSpPr txBox="1"/>
          <p:nvPr/>
        </p:nvSpPr>
        <p:spPr>
          <a:xfrm>
            <a:off x="0" y="3717032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The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was </a:t>
            </a:r>
            <a:r>
              <a:rPr lang="de-DE" dirty="0" err="1"/>
              <a:t>named</a:t>
            </a:r>
            <a:r>
              <a:rPr lang="de-DE" dirty="0"/>
              <a:t> May.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F3FD9CB-19B0-4634-6CAB-11EB17C980AF}"/>
              </a:ext>
            </a:extLst>
          </p:cNvPr>
          <p:cNvSpPr txBox="1"/>
          <p:nvPr/>
        </p:nvSpPr>
        <p:spPr>
          <a:xfrm>
            <a:off x="0" y="42838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What</a:t>
            </a:r>
            <a:r>
              <a:rPr lang="de-DE" dirty="0"/>
              <a:t> was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child</a:t>
            </a:r>
            <a:r>
              <a:rPr lang="de-DE"/>
              <a:t>?</a:t>
            </a: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2F636B4-228A-B292-5597-B28C67923700}"/>
              </a:ext>
            </a:extLst>
          </p:cNvPr>
          <p:cNvSpPr/>
          <p:nvPr/>
        </p:nvSpPr>
        <p:spPr>
          <a:xfrm>
            <a:off x="3537102" y="4881934"/>
            <a:ext cx="20697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1431379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6376B-C1E0-0678-8B15-8ACCA5393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4728FA2-4BD2-79C0-9E35-DF6306A96C2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2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B1480EC9-E592-BE2E-BC68-394DACE79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01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0C48239-6505-AF79-C2A4-C74645B92C30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running</a:t>
            </a:r>
            <a:r>
              <a:rPr lang="de-DE" dirty="0"/>
              <a:t> in a </a:t>
            </a:r>
            <a:r>
              <a:rPr lang="de-DE" dirty="0" err="1"/>
              <a:t>marathon</a:t>
            </a:r>
            <a:r>
              <a:rPr lang="de-DE" dirty="0"/>
              <a:t>,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D6F60A2-DAE7-B6B6-C8F4-7FE4FBD296B1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passed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 in </a:t>
            </a:r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,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86A8CC9-B91F-D0B1-7DB3-AED8B0A25DE9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in </a:t>
            </a:r>
            <a:r>
              <a:rPr lang="de-DE" dirty="0" err="1"/>
              <a:t>now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8109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F3693-DC6D-1DC4-69AE-C15DC6A7E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365285A-3223-50EC-DBB4-2DC709A14C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2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BF75A10F-974F-83FA-91E6-269106ECA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01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CDA5174-B131-31B0-1439-BC25A2D48135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running</a:t>
            </a:r>
            <a:r>
              <a:rPr lang="de-DE" dirty="0"/>
              <a:t> in a </a:t>
            </a:r>
            <a:r>
              <a:rPr lang="de-DE" dirty="0" err="1"/>
              <a:t>marathon</a:t>
            </a:r>
            <a:r>
              <a:rPr lang="de-DE" dirty="0"/>
              <a:t>,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7A1F0E8-0CE2-988B-DF92-8D1489DBCEE4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passed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 in </a:t>
            </a:r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,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D97242A-A652-D492-762A-7F92B140B483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in </a:t>
            </a:r>
            <a:r>
              <a:rPr lang="de-DE" dirty="0" err="1"/>
              <a:t>now</a:t>
            </a:r>
            <a:r>
              <a:rPr lang="de-DE" dirty="0"/>
              <a:t>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6C9519F8-8BB6-866C-5443-C472DE9942C4}"/>
              </a:ext>
            </a:extLst>
          </p:cNvPr>
          <p:cNvSpPr/>
          <p:nvPr/>
        </p:nvSpPr>
        <p:spPr>
          <a:xfrm>
            <a:off x="2960022" y="4881934"/>
            <a:ext cx="32239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3rd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place</a:t>
            </a:r>
            <a:endParaRPr lang="de-DE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9353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4CF8D-3F79-FF30-1590-BFF1503C4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3423B99-D10E-6F51-B098-F6E66C1E023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3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F529B473-E7CF-3F72-CAA9-8C0711107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01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710F276-546E-1DF4-A875-7405FA8C791E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 </a:t>
            </a:r>
            <a:r>
              <a:rPr lang="de-DE" dirty="0" err="1"/>
              <a:t>electric</a:t>
            </a:r>
            <a:r>
              <a:rPr lang="de-DE" dirty="0"/>
              <a:t> </a:t>
            </a:r>
            <a:r>
              <a:rPr lang="de-DE" dirty="0" err="1"/>
              <a:t>train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moving</a:t>
            </a:r>
            <a:r>
              <a:rPr lang="de-DE" dirty="0"/>
              <a:t> </a:t>
            </a:r>
            <a:r>
              <a:rPr lang="de-DE" dirty="0" err="1"/>
              <a:t>north</a:t>
            </a:r>
            <a:r>
              <a:rPr lang="de-DE" dirty="0"/>
              <a:t> at </a:t>
            </a:r>
            <a:r>
              <a:rPr lang="de-DE" dirty="0" err="1"/>
              <a:t>at</a:t>
            </a:r>
            <a:r>
              <a:rPr lang="de-DE" dirty="0"/>
              <a:t> 100 </a:t>
            </a:r>
            <a:r>
              <a:rPr lang="de-DE" dirty="0" err="1"/>
              <a:t>kph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A580375-2C49-D092-F051-1681AFBF3BBD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a wind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blowing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west at 10 </a:t>
            </a:r>
            <a:r>
              <a:rPr lang="de-DE" dirty="0" err="1"/>
              <a:t>kph</a:t>
            </a:r>
            <a:r>
              <a:rPr lang="de-DE" dirty="0"/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9FB3F93-D11E-FE41-0890-9C46CC36ABFB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smoke </a:t>
            </a:r>
            <a:r>
              <a:rPr lang="de-DE" dirty="0" err="1"/>
              <a:t>blow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8082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CD0E7-EFFA-9F41-9FBE-D172310C1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1E6BF60-2065-B8D7-0DE8-19DD42E7024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3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F648DD0B-5F3D-32D0-F8CB-E686C4FA5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01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182F60F-61A5-E007-4C68-3AC960439B4B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 </a:t>
            </a:r>
            <a:r>
              <a:rPr lang="de-DE" dirty="0" err="1"/>
              <a:t>electric</a:t>
            </a:r>
            <a:r>
              <a:rPr lang="de-DE" dirty="0"/>
              <a:t> </a:t>
            </a:r>
            <a:r>
              <a:rPr lang="de-DE" dirty="0" err="1"/>
              <a:t>train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moving</a:t>
            </a:r>
            <a:r>
              <a:rPr lang="de-DE" dirty="0"/>
              <a:t> </a:t>
            </a:r>
            <a:r>
              <a:rPr lang="de-DE" dirty="0" err="1"/>
              <a:t>north</a:t>
            </a:r>
            <a:r>
              <a:rPr lang="de-DE" dirty="0"/>
              <a:t> at </a:t>
            </a:r>
            <a:r>
              <a:rPr lang="de-DE" dirty="0" err="1"/>
              <a:t>at</a:t>
            </a:r>
            <a:r>
              <a:rPr lang="de-DE" dirty="0"/>
              <a:t> 100 </a:t>
            </a:r>
            <a:r>
              <a:rPr lang="de-DE" dirty="0" err="1"/>
              <a:t>kph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4FDA74C-F8BD-43F1-EF63-992A0B487B7B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a wind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blowing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west at 10 </a:t>
            </a:r>
            <a:r>
              <a:rPr lang="de-DE" dirty="0" err="1"/>
              <a:t>kph</a:t>
            </a:r>
            <a:r>
              <a:rPr lang="de-DE" dirty="0"/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3E31E7F-C319-F6C5-1CD6-59F14CB624DB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smoke </a:t>
            </a:r>
            <a:r>
              <a:rPr lang="de-DE" dirty="0" err="1"/>
              <a:t>blow</a:t>
            </a:r>
            <a:r>
              <a:rPr lang="de-DE" dirty="0"/>
              <a:t>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02896C8-BCD0-CECE-AC64-BA0E7C2E6C2A}"/>
              </a:ext>
            </a:extLst>
          </p:cNvPr>
          <p:cNvSpPr/>
          <p:nvPr/>
        </p:nvSpPr>
        <p:spPr>
          <a:xfrm>
            <a:off x="0" y="488193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An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electric</a:t>
            </a:r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train</a:t>
            </a:r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does</a:t>
            </a:r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not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generate</a:t>
            </a:r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any</a:t>
            </a:r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smoke</a:t>
            </a:r>
            <a:endParaRPr lang="de-DE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3931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6F1BA-21CD-6AAB-3412-B9340C175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A305DE6-23B8-D8C9-DD9A-BCFB27B99CC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4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CB2B9FBA-9172-0B3D-6C22-1D8B1383A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01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256EC1B1-3835-5515-D07E-7CE1DC02388A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six</a:t>
            </a:r>
            <a:r>
              <a:rPr lang="de-DE" dirty="0"/>
              <a:t> </a:t>
            </a:r>
            <a:r>
              <a:rPr lang="de-DE" dirty="0" err="1"/>
              <a:t>apples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462471C-142A-385E-2EED-16CE4705E41E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,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4E5A2AD-13D6-BA85-EF6F-135A0AF29A4E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2102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9855A-FA4D-DBA9-2E1E-5D9F6F229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0A6E5C0-2522-5915-3E80-F1133145024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4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B4FD9FF6-79A4-B50C-3E30-3EEA29DBC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01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08651A1-3601-4895-0761-DF3B420DFF2D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six</a:t>
            </a:r>
            <a:r>
              <a:rPr lang="de-DE" dirty="0"/>
              <a:t> </a:t>
            </a:r>
            <a:r>
              <a:rPr lang="de-DE" dirty="0" err="1"/>
              <a:t>apples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5C346B6-45AD-3289-F7F7-9E85F168D4C1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,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59997C3-085A-4339-791F-D46F495E1460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9E0CB1A-0E54-0548-8186-14B08057CA0D}"/>
              </a:ext>
            </a:extLst>
          </p:cNvPr>
          <p:cNvSpPr/>
          <p:nvPr/>
        </p:nvSpPr>
        <p:spPr>
          <a:xfrm>
            <a:off x="4287306" y="4881934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de-DE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9481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5C5A6-6D7D-7A3F-7C32-92E686386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D918BCB-B7DE-DA4C-9D11-3986644660D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5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F561601E-5A57-1778-6556-B65DA81D3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01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C97BD55-4735-6E5C-6E2C-A1DF8C56A0DC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tall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young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7B29747-BB15-2044-97E0-3932310B5D51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short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old</a:t>
            </a:r>
            <a:r>
              <a:rPr lang="de-DE" dirty="0"/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70105CB-F9AF-1656-314D-178740C650CB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What</a:t>
            </a:r>
            <a:r>
              <a:rPr lang="de-DE" dirty="0"/>
              <a:t> am I?</a:t>
            </a:r>
          </a:p>
        </p:txBody>
      </p:sp>
    </p:spTree>
    <p:extLst>
      <p:ext uri="{BB962C8B-B14F-4D97-AF65-F5344CB8AC3E}">
        <p14:creationId xmlns:p14="http://schemas.microsoft.com/office/powerpoint/2010/main" val="117068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456</Words>
  <Application>Microsoft Office PowerPoint</Application>
  <PresentationFormat>Bildschirmpräsentation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Standarddesign</vt:lpstr>
      <vt:lpstr>  Brain Teaser 1        </vt:lpstr>
      <vt:lpstr>  Brain Teaser 1        </vt:lpstr>
      <vt:lpstr>  Brain Teaser 2        </vt:lpstr>
      <vt:lpstr>  Brain Teaser 2        </vt:lpstr>
      <vt:lpstr>  Brain Teaser 3        </vt:lpstr>
      <vt:lpstr>  Brain Teaser 3        </vt:lpstr>
      <vt:lpstr>  Brain Teaser 4        </vt:lpstr>
      <vt:lpstr>  Brain Teaser 4        </vt:lpstr>
      <vt:lpstr>  Brain Teaser 5        </vt:lpstr>
      <vt:lpstr>  Brain Teaser 5        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188</cp:revision>
  <dcterms:created xsi:type="dcterms:W3CDTF">2011-03-24T10:15:25Z</dcterms:created>
  <dcterms:modified xsi:type="dcterms:W3CDTF">2025-10-02T09:31:34Z</dcterms:modified>
</cp:coreProperties>
</file>