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9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72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F2B6974-E247-4646-1CE8-6E9CC1705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A869807-620C-019E-377F-A78D3EED0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ED4D0395-547C-405D-8A88-EF32ABBDD377}" type="datetimeFigureOut">
              <a:rPr lang="de-DE"/>
              <a:pPr>
                <a:defRPr/>
              </a:pPr>
              <a:t>26.09.2025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D4D10621-C5E0-1CA7-FB72-0A0CE49B44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3B224D98-CA0B-5A4B-F9FB-9CF805CC3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540EB-CF51-0C03-3A5F-C073FE620D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8D2568-62A5-6BDE-5701-B3886248CB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6FFF97E-165E-4AB2-85F0-B0CA271B0E9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8938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65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5890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5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2628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651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4822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43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707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4520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9852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29872F36-261C-3D18-02FD-829D5CDBBAC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>
            <a:extLst>
              <a:ext uri="{FF2B5EF4-FFF2-40B4-BE49-F238E27FC236}">
                <a16:creationId xmlns:a16="http://schemas.microsoft.com/office/drawing/2014/main" id="{B9775987-975C-2719-3173-8410B15C264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-7938"/>
            <a:ext cx="9144000" cy="9159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English Club am Vormittag B1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252-40646A</a:t>
            </a:r>
            <a:r>
              <a:rPr lang="de-DE" altLang="de-DE" b="1" dirty="0"/>
              <a:t>, Do, 09.00 – 10.30 Uhr</a:t>
            </a: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516644CB-B515-6FF3-6844-DCCCA334FDA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29" name="Grafik 2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3FF3C9DA-B1D4-C3C1-10D4-7149E53F58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175" y="188913"/>
            <a:ext cx="21209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8">
            <a:extLst>
              <a:ext uri="{FF2B5EF4-FFF2-40B4-BE49-F238E27FC236}">
                <a16:creationId xmlns:a16="http://schemas.microsoft.com/office/drawing/2014/main" id="{40C6C000-F6CD-22E9-2880-2C617FF7F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02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638C2A10-2C81-4430-6DE8-DB03F2808956}"/>
              </a:ext>
            </a:extLst>
          </p:cNvPr>
          <p:cNvGrpSpPr/>
          <p:nvPr/>
        </p:nvGrpSpPr>
        <p:grpSpPr>
          <a:xfrm>
            <a:off x="0" y="1881128"/>
            <a:ext cx="4043666" cy="3069332"/>
            <a:chOff x="0" y="1881128"/>
            <a:chExt cx="4043666" cy="3069332"/>
          </a:xfrm>
        </p:grpSpPr>
        <p:pic>
          <p:nvPicPr>
            <p:cNvPr id="5" name="Grafik 4" descr="Ein Bild, das Kleidung, Menschliches Gesicht, Person, Wand enthält.&#10;&#10;KI-generierte Inhalte können fehlerhaft sein.">
              <a:extLst>
                <a:ext uri="{FF2B5EF4-FFF2-40B4-BE49-F238E27FC236}">
                  <a16:creationId xmlns:a16="http://schemas.microsoft.com/office/drawing/2014/main" id="{41ADBF6B-EA55-8A68-E037-F4B85FCEC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" y="1881128"/>
              <a:ext cx="4043663" cy="2700000"/>
            </a:xfrm>
            <a:prstGeom prst="rect">
              <a:avLst/>
            </a:prstGeom>
          </p:spPr>
        </p:pic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EB714075-13B8-3C17-9406-02AC915E5D32}"/>
                </a:ext>
              </a:extLst>
            </p:cNvPr>
            <p:cNvSpPr txBox="1"/>
            <p:nvPr/>
          </p:nvSpPr>
          <p:spPr>
            <a:xfrm>
              <a:off x="0" y="4581128"/>
              <a:ext cx="4043663" cy="369332"/>
            </a:xfrm>
            <a:prstGeom prst="rect">
              <a:avLst/>
            </a:prstGeom>
            <a:solidFill>
              <a:srgbClr val="CC99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</a:rPr>
                <a:t>Uumphhh</a:t>
              </a:r>
              <a:r>
                <a:rPr lang="de-DE" dirty="0">
                  <a:solidFill>
                    <a:schemeClr val="bg1"/>
                  </a:solidFill>
                </a:rPr>
                <a:t>…</a:t>
              </a:r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242A3455-C002-089C-B9C9-7B24B5264FD3}"/>
              </a:ext>
            </a:extLst>
          </p:cNvPr>
          <p:cNvGrpSpPr/>
          <p:nvPr/>
        </p:nvGrpSpPr>
        <p:grpSpPr>
          <a:xfrm>
            <a:off x="4392512" y="1916832"/>
            <a:ext cx="4788000" cy="3033628"/>
            <a:chOff x="4392512" y="1916832"/>
            <a:chExt cx="4788000" cy="3033628"/>
          </a:xfrm>
        </p:grpSpPr>
        <p:pic>
          <p:nvPicPr>
            <p:cNvPr id="7" name="Grafik 6" descr="Ein Bild, das Person, Menschliches Gesicht, Mann, Falte enthält.&#10;&#10;KI-generierte Inhalte können fehlerhaft sein.">
              <a:extLst>
                <a:ext uri="{FF2B5EF4-FFF2-40B4-BE49-F238E27FC236}">
                  <a16:creationId xmlns:a16="http://schemas.microsoft.com/office/drawing/2014/main" id="{E839CF95-2901-74C8-DB7D-F53BFAB27D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2512" y="1916832"/>
              <a:ext cx="4788000" cy="2694953"/>
            </a:xfrm>
            <a:prstGeom prst="rect">
              <a:avLst/>
            </a:prstGeom>
          </p:spPr>
        </p:pic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FC264896-2916-4340-8455-CBB1296CE315}"/>
                </a:ext>
              </a:extLst>
            </p:cNvPr>
            <p:cNvSpPr txBox="1"/>
            <p:nvPr/>
          </p:nvSpPr>
          <p:spPr>
            <a:xfrm>
              <a:off x="4416769" y="4581128"/>
              <a:ext cx="4727231" cy="369332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</a:rPr>
                <a:t>Aaarghhh</a:t>
              </a:r>
              <a:r>
                <a:rPr lang="de-DE" dirty="0">
                  <a:solidFill>
                    <a:schemeClr val="bg1"/>
                  </a:solidFill>
                </a:rPr>
                <a:t>…!</a:t>
              </a:r>
            </a:p>
          </p:txBody>
        </p:sp>
      </p:grpSp>
      <p:sp>
        <p:nvSpPr>
          <p:cNvPr id="12" name="Textfeld 11">
            <a:extLst>
              <a:ext uri="{FF2B5EF4-FFF2-40B4-BE49-F238E27FC236}">
                <a16:creationId xmlns:a16="http://schemas.microsoft.com/office/drawing/2014/main" id="{7A0007E7-ADC6-4A49-0865-F52818C8476D}"/>
              </a:ext>
            </a:extLst>
          </p:cNvPr>
          <p:cNvSpPr txBox="1"/>
          <p:nvPr/>
        </p:nvSpPr>
        <p:spPr>
          <a:xfrm>
            <a:off x="3347864" y="5301208"/>
            <a:ext cx="17281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 </a:t>
            </a:r>
            <a:r>
              <a:rPr lang="de-DE" dirty="0" err="1"/>
              <a:t>bit</a:t>
            </a:r>
            <a:r>
              <a:rPr lang="de-DE" dirty="0"/>
              <a:t> </a:t>
            </a:r>
            <a:r>
              <a:rPr lang="de-DE" dirty="0" err="1"/>
              <a:t>angry</a:t>
            </a:r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44DD8DE-B8CF-89C7-14FE-E90E496D887A}"/>
              </a:ext>
            </a:extLst>
          </p:cNvPr>
          <p:cNvSpPr txBox="1"/>
          <p:nvPr/>
        </p:nvSpPr>
        <p:spPr>
          <a:xfrm>
            <a:off x="3203848" y="5723964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absolutely</a:t>
            </a:r>
            <a:r>
              <a:rPr lang="de-DE" dirty="0"/>
              <a:t> </a:t>
            </a:r>
            <a:r>
              <a:rPr lang="de-DE" dirty="0" err="1"/>
              <a:t>furious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ACD28-0FCD-15C3-F54D-97336857A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8">
            <a:extLst>
              <a:ext uri="{FF2B5EF4-FFF2-40B4-BE49-F238E27FC236}">
                <a16:creationId xmlns:a16="http://schemas.microsoft.com/office/drawing/2014/main" id="{E7315397-4EE1-56C6-E022-73AFE611D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3rd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02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October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 2025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E3DA1006-380C-529E-DF18-A7FD95AD23AC}"/>
              </a:ext>
            </a:extLst>
          </p:cNvPr>
          <p:cNvGrpSpPr/>
          <p:nvPr/>
        </p:nvGrpSpPr>
        <p:grpSpPr>
          <a:xfrm>
            <a:off x="0" y="1881128"/>
            <a:ext cx="4043666" cy="3069332"/>
            <a:chOff x="0" y="1881128"/>
            <a:chExt cx="4043666" cy="3069332"/>
          </a:xfrm>
        </p:grpSpPr>
        <p:pic>
          <p:nvPicPr>
            <p:cNvPr id="5" name="Grafik 4" descr="Ein Bild, das Kleidung, Menschliches Gesicht, Person, Wand enthält.&#10;&#10;KI-generierte Inhalte können fehlerhaft sein.">
              <a:extLst>
                <a:ext uri="{FF2B5EF4-FFF2-40B4-BE49-F238E27FC236}">
                  <a16:creationId xmlns:a16="http://schemas.microsoft.com/office/drawing/2014/main" id="{282BC944-E855-65EC-6CB7-111D422732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" y="1881128"/>
              <a:ext cx="4043663" cy="2700000"/>
            </a:xfrm>
            <a:prstGeom prst="rect">
              <a:avLst/>
            </a:prstGeom>
          </p:spPr>
        </p:pic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EFBA4C21-64C2-2104-8E58-ABE9222B19FB}"/>
                </a:ext>
              </a:extLst>
            </p:cNvPr>
            <p:cNvSpPr txBox="1"/>
            <p:nvPr/>
          </p:nvSpPr>
          <p:spPr>
            <a:xfrm>
              <a:off x="0" y="4581128"/>
              <a:ext cx="4043663" cy="369332"/>
            </a:xfrm>
            <a:prstGeom prst="rect">
              <a:avLst/>
            </a:prstGeom>
            <a:solidFill>
              <a:srgbClr val="CC99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</a:rPr>
                <a:t>Uumphhh</a:t>
              </a:r>
              <a:r>
                <a:rPr lang="de-DE" dirty="0">
                  <a:solidFill>
                    <a:schemeClr val="bg1"/>
                  </a:solidFill>
                </a:rPr>
                <a:t>…</a:t>
              </a:r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A1E982DA-444E-4505-EF06-48F1C53D3710}"/>
              </a:ext>
            </a:extLst>
          </p:cNvPr>
          <p:cNvGrpSpPr/>
          <p:nvPr/>
        </p:nvGrpSpPr>
        <p:grpSpPr>
          <a:xfrm>
            <a:off x="4392512" y="1916832"/>
            <a:ext cx="4788000" cy="3033628"/>
            <a:chOff x="4392512" y="1916832"/>
            <a:chExt cx="4788000" cy="3033628"/>
          </a:xfrm>
        </p:grpSpPr>
        <p:pic>
          <p:nvPicPr>
            <p:cNvPr id="7" name="Grafik 6" descr="Ein Bild, das Person, Menschliches Gesicht, Mann, Falte enthält.&#10;&#10;KI-generierte Inhalte können fehlerhaft sein.">
              <a:extLst>
                <a:ext uri="{FF2B5EF4-FFF2-40B4-BE49-F238E27FC236}">
                  <a16:creationId xmlns:a16="http://schemas.microsoft.com/office/drawing/2014/main" id="{5A3DB2A4-7B7D-C3CB-BC62-79D41937DB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2512" y="1916832"/>
              <a:ext cx="4788000" cy="2694953"/>
            </a:xfrm>
            <a:prstGeom prst="rect">
              <a:avLst/>
            </a:prstGeom>
          </p:spPr>
        </p:pic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3271F043-4F58-D7D5-123A-3EBF6DE88FBB}"/>
                </a:ext>
              </a:extLst>
            </p:cNvPr>
            <p:cNvSpPr txBox="1"/>
            <p:nvPr/>
          </p:nvSpPr>
          <p:spPr>
            <a:xfrm>
              <a:off x="4416769" y="4581128"/>
              <a:ext cx="4727231" cy="369332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</a:rPr>
                <a:t>Aaarghhh</a:t>
              </a:r>
              <a:r>
                <a:rPr lang="de-DE" dirty="0">
                  <a:solidFill>
                    <a:schemeClr val="bg1"/>
                  </a:solidFill>
                </a:rPr>
                <a:t>…!</a:t>
              </a:r>
            </a:p>
          </p:txBody>
        </p:sp>
      </p:grpSp>
      <p:sp>
        <p:nvSpPr>
          <p:cNvPr id="12" name="Textfeld 11">
            <a:extLst>
              <a:ext uri="{FF2B5EF4-FFF2-40B4-BE49-F238E27FC236}">
                <a16:creationId xmlns:a16="http://schemas.microsoft.com/office/drawing/2014/main" id="{C4FC54FB-8EAF-483A-DA2F-82EDDEF81900}"/>
              </a:ext>
            </a:extLst>
          </p:cNvPr>
          <p:cNvSpPr txBox="1"/>
          <p:nvPr/>
        </p:nvSpPr>
        <p:spPr>
          <a:xfrm>
            <a:off x="1187624" y="4941168"/>
            <a:ext cx="17281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 </a:t>
            </a:r>
            <a:r>
              <a:rPr lang="de-DE" dirty="0" err="1"/>
              <a:t>bit</a:t>
            </a:r>
            <a:r>
              <a:rPr lang="de-DE" dirty="0"/>
              <a:t> </a:t>
            </a:r>
            <a:r>
              <a:rPr lang="de-DE" dirty="0" err="1"/>
              <a:t>angry</a:t>
            </a:r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3BBA65F-D88F-DC0B-133C-1736A92982C9}"/>
              </a:ext>
            </a:extLst>
          </p:cNvPr>
          <p:cNvSpPr txBox="1"/>
          <p:nvPr/>
        </p:nvSpPr>
        <p:spPr>
          <a:xfrm>
            <a:off x="5724128" y="494116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absolutely</a:t>
            </a:r>
            <a:r>
              <a:rPr lang="de-DE" dirty="0"/>
              <a:t> </a:t>
            </a:r>
            <a:r>
              <a:rPr lang="de-DE" dirty="0" err="1"/>
              <a:t>furious</a:t>
            </a:r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A6BDB7C2-A4EB-5C80-E3DA-7C2815DD9233}"/>
              </a:ext>
            </a:extLst>
          </p:cNvPr>
          <p:cNvSpPr txBox="1"/>
          <p:nvPr/>
        </p:nvSpPr>
        <p:spPr>
          <a:xfrm>
            <a:off x="1043608" y="5651956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absolutely</a:t>
            </a:r>
            <a:r>
              <a:rPr lang="de-DE" dirty="0"/>
              <a:t> </a:t>
            </a:r>
            <a:r>
              <a:rPr lang="de-DE" dirty="0" err="1"/>
              <a:t>angry</a:t>
            </a:r>
            <a:r>
              <a:rPr lang="de-DE" dirty="0"/>
              <a:t>?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38F334E-A091-08DF-C423-CAE77C5DEC18}"/>
              </a:ext>
            </a:extLst>
          </p:cNvPr>
          <p:cNvSpPr txBox="1"/>
          <p:nvPr/>
        </p:nvSpPr>
        <p:spPr>
          <a:xfrm>
            <a:off x="5868144" y="5589240"/>
            <a:ext cx="17281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 </a:t>
            </a:r>
            <a:r>
              <a:rPr lang="de-DE" dirty="0" err="1"/>
              <a:t>bit</a:t>
            </a:r>
            <a:r>
              <a:rPr lang="de-DE" dirty="0"/>
              <a:t> </a:t>
            </a:r>
            <a:r>
              <a:rPr lang="de-DE" dirty="0" err="1"/>
              <a:t>furious</a:t>
            </a:r>
            <a:r>
              <a:rPr lang="de-DE" dirty="0"/>
              <a:t>?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A12920D7-8598-36CD-391B-32A38794E4D0}"/>
              </a:ext>
            </a:extLst>
          </p:cNvPr>
          <p:cNvCxnSpPr/>
          <p:nvPr/>
        </p:nvCxnSpPr>
        <p:spPr>
          <a:xfrm>
            <a:off x="1043608" y="5877272"/>
            <a:ext cx="20162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AEBBEB8-C384-1AA2-0799-DD29F7FA587C}"/>
              </a:ext>
            </a:extLst>
          </p:cNvPr>
          <p:cNvCxnSpPr/>
          <p:nvPr/>
        </p:nvCxnSpPr>
        <p:spPr>
          <a:xfrm>
            <a:off x="5724128" y="5805264"/>
            <a:ext cx="20162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61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Bildschirmpräsentation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Standarddesign</vt:lpstr>
      <vt:lpstr>PowerPoint-Präsentation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190</cp:revision>
  <dcterms:created xsi:type="dcterms:W3CDTF">2011-03-24T10:15:25Z</dcterms:created>
  <dcterms:modified xsi:type="dcterms:W3CDTF">2025-09-26T10:03:06Z</dcterms:modified>
</cp:coreProperties>
</file>