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312" r:id="rId4"/>
    <p:sldId id="257" r:id="rId5"/>
    <p:sldId id="258" r:id="rId6"/>
    <p:sldId id="305" r:id="rId7"/>
    <p:sldId id="294" r:id="rId8"/>
    <p:sldId id="262" r:id="rId9"/>
    <p:sldId id="302" r:id="rId10"/>
    <p:sldId id="292" r:id="rId11"/>
    <p:sldId id="304" r:id="rId12"/>
    <p:sldId id="306" r:id="rId13"/>
    <p:sldId id="311" r:id="rId14"/>
    <p:sldId id="299" r:id="rId15"/>
    <p:sldId id="308" r:id="rId16"/>
    <p:sldId id="309" r:id="rId17"/>
    <p:sldId id="310" r:id="rId18"/>
    <p:sldId id="303" r:id="rId19"/>
    <p:sldId id="298" r:id="rId2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90" d="100"/>
          <a:sy n="90" d="100"/>
        </p:scale>
        <p:origin x="152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AD99D-85DC-4183-B321-90BC0A3B0E8E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D50F-AB00-4DF3-88A7-B4CE5EF63C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1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84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1094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573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3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4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349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144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48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71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17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637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-7268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English Intensive Week B1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de-DE" altLang="de-DE" b="1" dirty="0"/>
              <a:t>251-40692, Mo-Fr, 08.45 – 14.00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11" descr="English is eas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6096000"/>
            <a:ext cx="11334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CE2DBE07-EEF5-3A86-4A2B-1A5D9F24DA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4" y="116632"/>
            <a:ext cx="2571750" cy="523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781300"/>
            <a:ext cx="9144000" cy="89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Which country is it?</a:t>
            </a:r>
            <a:endParaRPr lang="de-DE" altLang="de-DE" dirty="0"/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3239120"/>
            <a:ext cx="9144000" cy="909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Music</a:t>
            </a:r>
            <a:endParaRPr lang="en-GB" alt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ggae">
            <a:hlinkClick r:id="" action="ppaction://media"/>
            <a:extLst>
              <a:ext uri="{FF2B5EF4-FFF2-40B4-BE49-F238E27FC236}">
                <a16:creationId xmlns:a16="http://schemas.microsoft.com/office/drawing/2014/main" id="{81193692-B591-48C7-972E-E457669B8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331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64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950765"/>
            <a:ext cx="9144000" cy="1630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Traffic?</a:t>
            </a:r>
            <a:b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You drive on the left.</a:t>
            </a:r>
          </a:p>
        </p:txBody>
      </p:sp>
    </p:spTree>
    <p:extLst>
      <p:ext uri="{BB962C8B-B14F-4D97-AF65-F5344CB8AC3E}">
        <p14:creationId xmlns:p14="http://schemas.microsoft.com/office/powerpoint/2010/main" val="2545265684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57463"/>
            <a:ext cx="3718033" cy="10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40" y="2565024"/>
            <a:ext cx="2296338" cy="10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78" y="2564904"/>
            <a:ext cx="1797121" cy="108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41490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???</a:t>
            </a:r>
            <a:endParaRPr lang="en-GB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16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4308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0644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62125"/>
            <a:ext cx="4953000" cy="33337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53012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9.58 </a:t>
            </a:r>
            <a:r>
              <a:rPr lang="de-DE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seconds</a:t>
            </a:r>
            <a:r>
              <a:rPr lang="de-DE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37.58 km/h</a:t>
            </a:r>
            <a:endParaRPr lang="en-GB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603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6" y="945480"/>
            <a:ext cx="889635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9428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4" y="1628800"/>
            <a:ext cx="746971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014661"/>
            <a:ext cx="9144000" cy="838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Marihuana is legal</a:t>
            </a:r>
            <a:b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alt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36512" y="3454821"/>
            <a:ext cx="9180512" cy="1630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„Too many of our young people have ended up with criminal convictions after being caught with a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spliff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something that has affected their ability to do things like get jobs and get visas to travel overseas.“</a:t>
            </a:r>
          </a:p>
          <a:p>
            <a:pPr algn="ctr"/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 Golding, Minister of Justice</a:t>
            </a:r>
            <a:br>
              <a:rPr lang="en-GB" altLang="de-DE" kern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altLang="de-DE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42721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5038997"/>
            <a:ext cx="9144000" cy="9822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Capital: Kingston</a:t>
            </a:r>
            <a:br>
              <a:rPr lang="en-GB" altLang="de-DE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alt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45064"/>
            <a:ext cx="4488000" cy="30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338000" cy="306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13" y="1988840"/>
            <a:ext cx="543999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16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268538" y="5013325"/>
            <a:ext cx="467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6" y="946233"/>
            <a:ext cx="7524000" cy="5147063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0" y="3429000"/>
            <a:ext cx="9144000" cy="1161420"/>
            <a:chOff x="0" y="3429000"/>
            <a:chExt cx="9144000" cy="1161420"/>
          </a:xfrm>
        </p:grpSpPr>
        <p:sp>
          <p:nvSpPr>
            <p:cNvPr id="2" name="Textfeld 1"/>
            <p:cNvSpPr txBox="1"/>
            <p:nvPr/>
          </p:nvSpPr>
          <p:spPr>
            <a:xfrm>
              <a:off x="0" y="422108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Jamaica</a:t>
              </a:r>
              <a:endPara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Pfeil nach oben 7"/>
            <p:cNvSpPr/>
            <p:nvPr/>
          </p:nvSpPr>
          <p:spPr>
            <a:xfrm>
              <a:off x="3707904" y="3429000"/>
              <a:ext cx="144016" cy="86409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7464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2856"/>
            <a:ext cx="9144000" cy="2880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Part of the Commonwealth of Nations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1509 – 1655: Spanish colony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1655 – 1962: British colony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6C35-64DF-3344-F24A-7AF26ACC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C6CEE28-654A-53B4-F6DE-C73369A06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73" y="947872"/>
            <a:ext cx="4571975" cy="47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16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20889"/>
            <a:ext cx="9144000" cy="16561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>
                <a:latin typeface="Verdana" pitchFamily="34" charset="0"/>
              </a:rPr>
              <a:t>Currency</a:t>
            </a:r>
            <a:r>
              <a:rPr lang="en-GB" altLang="de-DE" dirty="0">
                <a:latin typeface="Verdana" pitchFamily="34" charset="0"/>
              </a:rPr>
              <a:t>?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Dollar.  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76872"/>
            <a:ext cx="9144000" cy="23042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Island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Length: 235 km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Width: 35 – 82 km</a:t>
            </a:r>
            <a:br>
              <a:rPr lang="en-GB" altLang="de-DE" dirty="0">
                <a:latin typeface="Verdana" pitchFamily="34" charset="0"/>
              </a:rPr>
            </a:br>
            <a:endParaRPr lang="de-DE" altLang="de-DE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76872"/>
            <a:ext cx="9144000" cy="30243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dirty="0">
                <a:latin typeface="Verdana" pitchFamily="34" charset="0"/>
              </a:rPr>
              <a:t>Population: ~ 3 million,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91% of which are descendants of African slaves</a:t>
            </a:r>
            <a:br>
              <a:rPr lang="en-GB" altLang="de-DE" dirty="0">
                <a:latin typeface="Verdana" pitchFamily="34" charset="0"/>
              </a:rPr>
            </a:br>
            <a:r>
              <a:rPr lang="en-GB" altLang="de-DE" dirty="0">
                <a:latin typeface="Verdana" pitchFamily="34" charset="0"/>
              </a:rPr>
              <a:t>Average age: 23.7 years</a:t>
            </a:r>
            <a:br>
              <a:rPr lang="en-GB" altLang="de-DE" dirty="0">
                <a:latin typeface="Verdana" pitchFamily="34" charset="0"/>
              </a:rPr>
            </a:br>
            <a:br>
              <a:rPr lang="en-GB" altLang="de-DE" dirty="0">
                <a:latin typeface="Verdana" pitchFamily="34" charset="0"/>
              </a:rPr>
            </a:br>
            <a:endParaRPr lang="de-DE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11525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04864"/>
            <a:ext cx="9144000" cy="27363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 dirty="0">
                <a:latin typeface="Verdana" pitchFamily="34" charset="0"/>
              </a:rPr>
              <a:t>Parliamentary monarchy</a:t>
            </a:r>
            <a:br>
              <a:rPr lang="en-GB" altLang="de-DE" sz="4000" dirty="0">
                <a:latin typeface="Verdana" pitchFamily="34" charset="0"/>
              </a:rPr>
            </a:br>
            <a:r>
              <a:rPr lang="en-GB" altLang="de-DE" sz="4000" dirty="0">
                <a:latin typeface="Verdana" pitchFamily="34" charset="0"/>
              </a:rPr>
              <a:t>Head of State: King Charles III</a:t>
            </a:r>
            <a:br>
              <a:rPr lang="en-GB" altLang="de-DE" sz="4000" dirty="0">
                <a:latin typeface="Verdana" pitchFamily="34" charset="0"/>
              </a:rPr>
            </a:br>
            <a:r>
              <a:rPr lang="en-GB" altLang="de-DE" sz="4000" dirty="0">
                <a:latin typeface="Verdana" pitchFamily="34" charset="0"/>
              </a:rPr>
              <a:t>Head of Government:</a:t>
            </a:r>
            <a:br>
              <a:rPr lang="en-GB" altLang="de-DE" sz="4000" dirty="0">
                <a:latin typeface="Verdana" pitchFamily="34" charset="0"/>
              </a:rPr>
            </a:br>
            <a:r>
              <a:rPr lang="en-GB" altLang="de-DE" sz="4000" dirty="0">
                <a:latin typeface="Verdana" pitchFamily="34" charset="0"/>
              </a:rPr>
              <a:t>Andrew Holness, Prime Minister </a:t>
            </a:r>
            <a:endParaRPr lang="de-DE" altLang="de-DE" sz="4000" dirty="0"/>
          </a:p>
        </p:txBody>
      </p:sp>
      <p:pic>
        <p:nvPicPr>
          <p:cNvPr id="2" name="Grafik 1" descr="Ein Bild, das Person, Wand, Anzug, Mann enthält.&#10;&#10;Automatisch generierte Beschreibung">
            <a:extLst>
              <a:ext uri="{FF2B5EF4-FFF2-40B4-BE49-F238E27FC236}">
                <a16:creationId xmlns:a16="http://schemas.microsoft.com/office/drawing/2014/main" id="{E28172DB-8B3D-4265-9C42-E99B38A7F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69368"/>
            <a:ext cx="365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73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564904"/>
            <a:ext cx="9144000" cy="2278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temperature (capital): January – 25°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– 27°</a:t>
            </a:r>
            <a:endPara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9499"/>
            <a:ext cx="8686800" cy="48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2831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Bildschirmpräsentation (4:3)</PresentationFormat>
  <Paragraphs>17</Paragraphs>
  <Slides>19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Aptos</vt:lpstr>
      <vt:lpstr>Arial</vt:lpstr>
      <vt:lpstr>Verdana</vt:lpstr>
      <vt:lpstr>Standarddesign</vt:lpstr>
      <vt:lpstr>Which country is it?</vt:lpstr>
      <vt:lpstr>Part of the Commonwealth of Nations 1509 – 1655: Spanish colony 1655 – 1962: British colony</vt:lpstr>
      <vt:lpstr>PowerPoint-Präsentation</vt:lpstr>
      <vt:lpstr>Currency? Dollar.  </vt:lpstr>
      <vt:lpstr>Island Length: 235 km Width: 35 – 82 km </vt:lpstr>
      <vt:lpstr>Population: ~ 3 million, 91% of which are descendants of African slaves Average age: 23.7 years  </vt:lpstr>
      <vt:lpstr>Parliamentary monarchy Head of State: King Charles III Head of Government: Andrew Holness, Prime Minister </vt:lpstr>
      <vt:lpstr>Average temperature (capital): January – 25° July – 27°</vt:lpstr>
      <vt:lpstr>PowerPoint-Präsentation</vt:lpstr>
      <vt:lpstr>Music</vt:lpstr>
      <vt:lpstr>Traffic? You drive on the left.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Marihuana is legal </vt:lpstr>
      <vt:lpstr>Capital: Kingston </vt:lpstr>
      <vt:lpstr>PowerPoint-Präsentation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146</cp:revision>
  <dcterms:created xsi:type="dcterms:W3CDTF">2011-03-24T10:15:25Z</dcterms:created>
  <dcterms:modified xsi:type="dcterms:W3CDTF">2025-05-06T13:49:41Z</dcterms:modified>
</cp:coreProperties>
</file>