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71" r:id="rId3"/>
    <p:sldId id="272" r:id="rId4"/>
    <p:sldId id="273" r:id="rId5"/>
    <p:sldId id="305" r:id="rId6"/>
    <p:sldId id="294" r:id="rId7"/>
    <p:sldId id="262" r:id="rId8"/>
    <p:sldId id="302" r:id="rId9"/>
    <p:sldId id="304" r:id="rId10"/>
    <p:sldId id="306" r:id="rId11"/>
    <p:sldId id="311" r:id="rId12"/>
    <p:sldId id="299" r:id="rId13"/>
    <p:sldId id="308" r:id="rId14"/>
    <p:sldId id="309" r:id="rId15"/>
    <p:sldId id="310" r:id="rId1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53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B0C46192-7FF4-4670-A111-ED727D42048A}" type="datetimeFigureOut">
              <a:rPr lang="de-DE"/>
              <a:pPr>
                <a:defRPr/>
              </a:pPr>
              <a:t>08.05.2025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BA3FC7BF-4427-497C-AD8A-BAB9D7CE07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2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259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290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421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46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7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980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401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573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639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3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576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16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b="1" dirty="0"/>
              <a:t>1. Halbjahr 2025</a:t>
            </a:r>
            <a:endParaRPr lang="de-DE" altLang="de-DE" b="1" i="1" dirty="0"/>
          </a:p>
          <a:p>
            <a:pPr algn="ctr" eaLnBrk="1" hangingPunct="1">
              <a:defRPr/>
            </a:pPr>
            <a:r>
              <a:rPr lang="de-DE" altLang="de-DE" b="1" i="1" dirty="0"/>
              <a:t>English Intensive Week</a:t>
            </a:r>
            <a:r>
              <a:rPr lang="de-DE" altLang="de-DE" b="1" i="1" baseline="0" dirty="0"/>
              <a:t> B1-</a:t>
            </a:r>
            <a:endParaRPr lang="de-DE" altLang="de-DE" b="1" dirty="0"/>
          </a:p>
          <a:p>
            <a:pPr algn="ctr" eaLnBrk="1" hangingPunct="1">
              <a:defRPr/>
            </a:pPr>
            <a:r>
              <a:rPr lang="en-GB" altLang="de-DE" b="1" dirty="0"/>
              <a:t>251-40692</a:t>
            </a:r>
            <a:r>
              <a:rPr lang="de-DE" altLang="de-DE" b="1" dirty="0"/>
              <a:t>, Mo - Fr, 08.45 – 14.00 Uhr</a:t>
            </a:r>
          </a:p>
        </p:txBody>
      </p:sp>
      <p:sp>
        <p:nvSpPr>
          <p:cNvPr id="1029" name="Line 10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7DAE69-DAB6-E295-0164-5CC43C78A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65" y="224739"/>
            <a:ext cx="2131339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781300"/>
            <a:ext cx="9144000" cy="89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dirty="0">
                <a:latin typeface="Verdana" pitchFamily="34" charset="0"/>
              </a:rPr>
              <a:t>Which country is it?</a:t>
            </a:r>
            <a:endParaRPr lang="de-DE" altLang="de-DE" dirty="0"/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848000" cy="51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16433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80" y="1772816"/>
            <a:ext cx="5040000" cy="36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30644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0" y="347371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Country </a:t>
            </a:r>
            <a:r>
              <a:rPr lang="de-DE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de-DE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licence</a:t>
            </a:r>
            <a:r>
              <a:rPr lang="de-DE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plate</a:t>
            </a:r>
            <a:r>
              <a:rPr lang="de-DE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</a:p>
          <a:p>
            <a:pPr algn="ctr"/>
            <a:r>
              <a:rPr lang="de-DE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GBZ</a:t>
            </a:r>
            <a:endParaRPr lang="en-GB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603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993140"/>
            <a:ext cx="6502400" cy="48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9428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305560"/>
            <a:ext cx="6502400" cy="42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27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55" y="0"/>
            <a:ext cx="4410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42721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86858"/>
            <a:ext cx="2700000" cy="30685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80" y="1629056"/>
            <a:ext cx="4608000" cy="2304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44278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               </a:t>
            </a:r>
            <a:r>
              <a:rPr lang="de-DE" b="1" dirty="0" err="1">
                <a:solidFill>
                  <a:schemeClr val="bg1"/>
                </a:solidFill>
              </a:rPr>
              <a:t>Coat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of</a:t>
            </a:r>
            <a:r>
              <a:rPr lang="de-DE" b="1" dirty="0">
                <a:solidFill>
                  <a:schemeClr val="bg1"/>
                </a:solidFill>
              </a:rPr>
              <a:t> Arms				    National </a:t>
            </a:r>
            <a:r>
              <a:rPr lang="de-DE" b="1" dirty="0" err="1">
                <a:solidFill>
                  <a:schemeClr val="bg1"/>
                </a:solidFill>
              </a:rPr>
              <a:t>Flag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420888"/>
            <a:ext cx="9144000" cy="23042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dirty="0">
                <a:latin typeface="Verdana" pitchFamily="34" charset="0"/>
              </a:rPr>
              <a:t>One of the most densely populated countries.</a:t>
            </a:r>
            <a:br>
              <a:rPr lang="en-GB" altLang="de-DE" dirty="0">
                <a:latin typeface="Verdana" pitchFamily="34" charset="0"/>
              </a:rPr>
            </a:br>
            <a:r>
              <a:rPr lang="en-GB" altLang="de-DE" dirty="0">
                <a:latin typeface="Verdana" pitchFamily="34" charset="0"/>
              </a:rPr>
              <a:t>5,319 inhabitants / km² </a:t>
            </a: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6512" y="2636912"/>
            <a:ext cx="9144000" cy="15121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dirty="0">
                <a:latin typeface="Verdana" pitchFamily="34" charset="0"/>
              </a:rPr>
              <a:t>Size: 6.5 km²</a:t>
            </a:r>
            <a:br>
              <a:rPr lang="en-GB" altLang="de-DE" dirty="0">
                <a:latin typeface="Verdana" pitchFamily="34" charset="0"/>
              </a:rPr>
            </a:br>
            <a:r>
              <a:rPr lang="en-GB" altLang="de-DE" dirty="0">
                <a:latin typeface="Verdana" pitchFamily="34" charset="0"/>
              </a:rPr>
              <a:t>Population: 38,471 (2023)</a:t>
            </a:r>
            <a:br>
              <a:rPr lang="en-GB" altLang="de-DE" dirty="0">
                <a:latin typeface="Verdana" pitchFamily="34" charset="0"/>
              </a:rPr>
            </a:br>
            <a:endParaRPr lang="de-DE" altLang="de-DE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708920"/>
            <a:ext cx="9144000" cy="15841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dirty="0">
                <a:latin typeface="Verdana" pitchFamily="34" charset="0"/>
              </a:rPr>
              <a:t>Head of State:</a:t>
            </a:r>
            <a:br>
              <a:rPr lang="en-GB" altLang="de-DE" dirty="0">
                <a:latin typeface="Verdana" pitchFamily="34" charset="0"/>
              </a:rPr>
            </a:br>
            <a:r>
              <a:rPr lang="en-GB" altLang="de-DE" dirty="0">
                <a:latin typeface="Verdana" pitchFamily="34" charset="0"/>
              </a:rPr>
              <a:t>King Charles III</a:t>
            </a:r>
            <a:br>
              <a:rPr lang="en-GB" altLang="de-DE" dirty="0">
                <a:latin typeface="Verdana" pitchFamily="34" charset="0"/>
              </a:rPr>
            </a:br>
            <a:br>
              <a:rPr lang="en-GB" altLang="de-DE" dirty="0">
                <a:latin typeface="Verdana" pitchFamily="34" charset="0"/>
              </a:rPr>
            </a:br>
            <a:endParaRPr lang="de-DE" alt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11525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3140968"/>
            <a:ext cx="9144000" cy="19442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 dirty="0">
                <a:latin typeface="Verdana" pitchFamily="34" charset="0"/>
              </a:rPr>
              <a:t>Head of Government:</a:t>
            </a:r>
            <a:br>
              <a:rPr lang="en-GB" altLang="de-DE" sz="4000" dirty="0">
                <a:latin typeface="Verdana" pitchFamily="34" charset="0"/>
              </a:rPr>
            </a:br>
            <a:r>
              <a:rPr lang="en-GB" altLang="de-DE" sz="4000" dirty="0">
                <a:latin typeface="Verdana" pitchFamily="34" charset="0"/>
              </a:rPr>
              <a:t>Chief Minister </a:t>
            </a:r>
            <a:br>
              <a:rPr lang="en-GB" altLang="de-DE" sz="4000" dirty="0">
                <a:latin typeface="Verdana" pitchFamily="34" charset="0"/>
              </a:rPr>
            </a:br>
            <a:r>
              <a:rPr lang="en-GB" altLang="de-DE" sz="4000" dirty="0">
                <a:latin typeface="Verdana" pitchFamily="34" charset="0"/>
              </a:rPr>
              <a:t>Fabian Raymond Picardo</a:t>
            </a:r>
            <a:endParaRPr lang="de-DE" altLang="de-DE" sz="4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D011F1-7087-851F-4A87-5A3665014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68760"/>
            <a:ext cx="28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773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564905"/>
            <a:ext cx="9144000" cy="15841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Country code (telephone):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+350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84" y="908720"/>
            <a:ext cx="6912000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02831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950765"/>
            <a:ext cx="9144000" cy="1630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Traffic?</a:t>
            </a:r>
            <a:br>
              <a:rPr lang="en-GB" altLang="de-DE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You drive on the right.</a:t>
            </a:r>
          </a:p>
        </p:txBody>
      </p:sp>
    </p:spTree>
    <p:extLst>
      <p:ext uri="{BB962C8B-B14F-4D97-AF65-F5344CB8AC3E}">
        <p14:creationId xmlns:p14="http://schemas.microsoft.com/office/powerpoint/2010/main" val="2545265684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Bildschirmpräsentation (4:3)</PresentationFormat>
  <Paragraphs>10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Standarddesign</vt:lpstr>
      <vt:lpstr>Which country is it?</vt:lpstr>
      <vt:lpstr>PowerPoint-Präsentation</vt:lpstr>
      <vt:lpstr>One of the most densely populated countries. 5,319 inhabitants / km² </vt:lpstr>
      <vt:lpstr>Size: 6.5 km² Population: 38,471 (2023) </vt:lpstr>
      <vt:lpstr>Head of State: King Charles III  </vt:lpstr>
      <vt:lpstr>Head of Government: Chief Minister  Fabian Raymond Picardo</vt:lpstr>
      <vt:lpstr>Country code (telephone): +350 </vt:lpstr>
      <vt:lpstr>PowerPoint-Präsentation</vt:lpstr>
      <vt:lpstr>Traffic? You drive on the right.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Jürgen Hensel</dc:creator>
  <cp:lastModifiedBy>Jürgen Hensel</cp:lastModifiedBy>
  <cp:revision>472</cp:revision>
  <dcterms:created xsi:type="dcterms:W3CDTF">2011-03-24T10:15:25Z</dcterms:created>
  <dcterms:modified xsi:type="dcterms:W3CDTF">2025-05-08T13:31:24Z</dcterms:modified>
</cp:coreProperties>
</file>