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424" r:id="rId3"/>
    <p:sldId id="410" r:id="rId4"/>
    <p:sldId id="425" r:id="rId5"/>
    <p:sldId id="411" r:id="rId6"/>
    <p:sldId id="436" r:id="rId7"/>
    <p:sldId id="294" r:id="rId8"/>
    <p:sldId id="426" r:id="rId9"/>
    <p:sldId id="296" r:id="rId10"/>
    <p:sldId id="427" r:id="rId11"/>
    <p:sldId id="414" r:id="rId12"/>
    <p:sldId id="428" r:id="rId13"/>
    <p:sldId id="415" r:id="rId14"/>
    <p:sldId id="429" r:id="rId15"/>
    <p:sldId id="416" r:id="rId16"/>
    <p:sldId id="430" r:id="rId17"/>
    <p:sldId id="417" r:id="rId18"/>
    <p:sldId id="431" r:id="rId19"/>
    <p:sldId id="418" r:id="rId20"/>
    <p:sldId id="432" r:id="rId21"/>
    <p:sldId id="419" r:id="rId22"/>
    <p:sldId id="433" r:id="rId23"/>
    <p:sldId id="420" r:id="rId24"/>
    <p:sldId id="434" r:id="rId25"/>
    <p:sldId id="423" r:id="rId26"/>
    <p:sldId id="435" r:id="rId27"/>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972" y="30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8" d="100"/>
          <a:sy n="68" d="100"/>
        </p:scale>
        <p:origin x="-2772"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pPr>
              <a:defRPr/>
            </a:pPr>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pPr>
              <a:defRPr/>
            </a:pPr>
            <a:fld id="{B0C46192-7FF4-4670-A111-ED727D42048A}" type="datetimeFigureOut">
              <a:rPr lang="de-DE"/>
              <a:pPr>
                <a:defRPr/>
              </a:pPr>
              <a:t>18.05.2025</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pPr>
              <a:defRPr/>
            </a:pPr>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pPr>
              <a:defRPr/>
            </a:pPr>
            <a:fld id="{BA3FC7BF-4427-497C-AD8A-BAB9D7CE07C5}" type="slidenum">
              <a:rPr lang="de-DE"/>
              <a:pPr>
                <a:defRPr/>
              </a:pPr>
              <a:t>‹Nr.›</a:t>
            </a:fld>
            <a:endParaRPr lang="de-DE"/>
          </a:p>
        </p:txBody>
      </p:sp>
    </p:spTree>
    <p:extLst>
      <p:ext uri="{BB962C8B-B14F-4D97-AF65-F5344CB8AC3E}">
        <p14:creationId xmlns:p14="http://schemas.microsoft.com/office/powerpoint/2010/main" val="2173261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BA3FC7BF-4427-497C-AD8A-BAB9D7CE07C5}" type="slidenum">
              <a:rPr lang="de-DE" smtClean="0"/>
              <a:pPr>
                <a:defRPr/>
              </a:pPr>
              <a:t>13</a:t>
            </a:fld>
            <a:endParaRPr lang="de-DE"/>
          </a:p>
        </p:txBody>
      </p:sp>
    </p:spTree>
    <p:extLst>
      <p:ext uri="{BB962C8B-B14F-4D97-AF65-F5344CB8AC3E}">
        <p14:creationId xmlns:p14="http://schemas.microsoft.com/office/powerpoint/2010/main" val="55761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618B7-C2FC-B6F8-FF26-A7940B29813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73D1A80-78FC-F6BD-C671-06BE07203FD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C8C199-3961-E310-C1FD-15EAEA7458A2}"/>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955EBE89-3DC0-EAEE-0E4D-CD71CA133391}"/>
              </a:ext>
            </a:extLst>
          </p:cNvPr>
          <p:cNvSpPr>
            <a:spLocks noGrp="1"/>
          </p:cNvSpPr>
          <p:nvPr>
            <p:ph type="sldNum" sz="quarter" idx="5"/>
          </p:nvPr>
        </p:nvSpPr>
        <p:spPr/>
        <p:txBody>
          <a:bodyPr/>
          <a:lstStyle/>
          <a:p>
            <a:pPr>
              <a:defRPr/>
            </a:pPr>
            <a:fld id="{BA3FC7BF-4427-497C-AD8A-BAB9D7CE07C5}" type="slidenum">
              <a:rPr lang="de-DE" smtClean="0"/>
              <a:pPr>
                <a:defRPr/>
              </a:pPr>
              <a:t>14</a:t>
            </a:fld>
            <a:endParaRPr lang="de-DE"/>
          </a:p>
        </p:txBody>
      </p:sp>
    </p:spTree>
    <p:extLst>
      <p:ext uri="{BB962C8B-B14F-4D97-AF65-F5344CB8AC3E}">
        <p14:creationId xmlns:p14="http://schemas.microsoft.com/office/powerpoint/2010/main" val="411045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19259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4290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54213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51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57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94980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8401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0573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666392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3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79576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60161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0"/>
            <a:ext cx="9144000" cy="6858000"/>
          </a:xfrm>
          <a:prstGeom prst="rect">
            <a:avLst/>
          </a:prstGeom>
          <a:gradFill rotWithShape="1">
            <a:gsLst>
              <a:gs pos="0">
                <a:schemeClr val="bg1"/>
              </a:gs>
              <a:gs pos="100000">
                <a:schemeClr val="accent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1028" name="Text Box 8"/>
          <p:cNvSpPr txBox="1">
            <a:spLocks noChangeArrowheads="1"/>
          </p:cNvSpPr>
          <p:nvPr userDrawn="1"/>
        </p:nvSpPr>
        <p:spPr bwMode="auto">
          <a:xfrm>
            <a:off x="0" y="0"/>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de-DE" altLang="de-DE" b="1" dirty="0"/>
              <a:t>1. Halbjahr 2025</a:t>
            </a:r>
            <a:endParaRPr lang="de-DE" altLang="de-DE" b="1" i="1" dirty="0"/>
          </a:p>
          <a:p>
            <a:pPr algn="ctr" eaLnBrk="1" hangingPunct="1">
              <a:defRPr/>
            </a:pPr>
            <a:r>
              <a:rPr lang="de-DE" altLang="de-DE" b="1" i="1" dirty="0"/>
              <a:t>Englisch am Abend A1-1</a:t>
            </a:r>
            <a:endParaRPr lang="de-DE" altLang="de-DE" b="1" dirty="0"/>
          </a:p>
          <a:p>
            <a:pPr algn="ctr" eaLnBrk="1" hangingPunct="1">
              <a:defRPr/>
            </a:pPr>
            <a:r>
              <a:rPr lang="en-GB" altLang="de-DE" b="1" dirty="0"/>
              <a:t>251-40601B</a:t>
            </a:r>
            <a:r>
              <a:rPr lang="de-DE" altLang="de-DE" b="1" dirty="0"/>
              <a:t>, Do, 18.30 – 20.00 Uhr</a:t>
            </a:r>
          </a:p>
        </p:txBody>
      </p:sp>
      <p:sp>
        <p:nvSpPr>
          <p:cNvPr id="1029" name="Line 10"/>
          <p:cNvSpPr>
            <a:spLocks noChangeShapeType="1"/>
          </p:cNvSpPr>
          <p:nvPr userDrawn="1"/>
        </p:nvSpPr>
        <p:spPr bwMode="auto">
          <a:xfrm>
            <a:off x="0" y="9080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 name="Grafik 2" descr="Ein Bild, das Diagramm enthält.&#10;&#10;Automatisch generierte Beschreibung">
            <a:extLst>
              <a:ext uri="{FF2B5EF4-FFF2-40B4-BE49-F238E27FC236}">
                <a16:creationId xmlns:a16="http://schemas.microsoft.com/office/drawing/2014/main" id="{CA344F88-9566-5573-0FB1-0678F24F285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536754" y="44624"/>
            <a:ext cx="2571750" cy="5238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Arial" charset="0"/>
        </a:defRPr>
      </a:lvl2pPr>
      <a:lvl3pPr algn="r" rtl="0" eaLnBrk="0" fontAlgn="base" hangingPunct="0">
        <a:spcBef>
          <a:spcPct val="0"/>
        </a:spcBef>
        <a:spcAft>
          <a:spcPct val="0"/>
        </a:spcAft>
        <a:defRPr sz="4400">
          <a:solidFill>
            <a:schemeClr val="tx2"/>
          </a:solidFill>
          <a:latin typeface="Arial" charset="0"/>
        </a:defRPr>
      </a:lvl3pPr>
      <a:lvl4pPr algn="r" rtl="0" eaLnBrk="0" fontAlgn="base" hangingPunct="0">
        <a:spcBef>
          <a:spcPct val="0"/>
        </a:spcBef>
        <a:spcAft>
          <a:spcPct val="0"/>
        </a:spcAft>
        <a:defRPr sz="4400">
          <a:solidFill>
            <a:schemeClr val="tx2"/>
          </a:solidFill>
          <a:latin typeface="Arial" charset="0"/>
        </a:defRPr>
      </a:lvl4pPr>
      <a:lvl5pPr algn="r" rtl="0" eaLnBrk="0" fontAlgn="base" hangingPunct="0">
        <a:spcBef>
          <a:spcPct val="0"/>
        </a:spcBef>
        <a:spcAft>
          <a:spcPct val="0"/>
        </a:spcAft>
        <a:defRPr sz="4400">
          <a:solidFill>
            <a:schemeClr val="tx2"/>
          </a:solidFill>
          <a:latin typeface="Arial" charset="0"/>
        </a:defRPr>
      </a:lvl5pPr>
      <a:lvl6pPr marL="457200" algn="r" rtl="0" fontAlgn="base">
        <a:spcBef>
          <a:spcPct val="0"/>
        </a:spcBef>
        <a:spcAft>
          <a:spcPct val="0"/>
        </a:spcAft>
        <a:defRPr sz="4400">
          <a:solidFill>
            <a:schemeClr val="tx2"/>
          </a:solidFill>
          <a:latin typeface="Arial" charset="0"/>
        </a:defRPr>
      </a:lvl6pPr>
      <a:lvl7pPr marL="914400" algn="r" rtl="0" fontAlgn="base">
        <a:spcBef>
          <a:spcPct val="0"/>
        </a:spcBef>
        <a:spcAft>
          <a:spcPct val="0"/>
        </a:spcAft>
        <a:defRPr sz="4400">
          <a:solidFill>
            <a:schemeClr val="tx2"/>
          </a:solidFill>
          <a:latin typeface="Arial" charset="0"/>
        </a:defRPr>
      </a:lvl7pPr>
      <a:lvl8pPr marL="1371600" algn="r" rtl="0" fontAlgn="base">
        <a:spcBef>
          <a:spcPct val="0"/>
        </a:spcBef>
        <a:spcAft>
          <a:spcPct val="0"/>
        </a:spcAft>
        <a:defRPr sz="4400">
          <a:solidFill>
            <a:schemeClr val="tx2"/>
          </a:solidFill>
          <a:latin typeface="Arial" charset="0"/>
        </a:defRPr>
      </a:lvl8pPr>
      <a:lvl9pPr marL="1828800" algn="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0" y="2130425"/>
            <a:ext cx="9144000" cy="22352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de-DE" sz="6600" dirty="0">
                <a:latin typeface="Verdana" panose="020B0604030504040204" pitchFamily="34" charset="0"/>
                <a:ea typeface="Verdana" panose="020B0604030504040204" pitchFamily="34" charset="0"/>
              </a:rPr>
              <a:t>Quiz – </a:t>
            </a:r>
            <a:br>
              <a:rPr lang="en-GB" altLang="de-DE" sz="6600" dirty="0">
                <a:latin typeface="Verdana" panose="020B0604030504040204" pitchFamily="34" charset="0"/>
                <a:ea typeface="Verdana" panose="020B0604030504040204" pitchFamily="34" charset="0"/>
              </a:rPr>
            </a:br>
            <a:r>
              <a:rPr lang="en-GB" altLang="de-DE" sz="6600" dirty="0">
                <a:latin typeface="Verdana" panose="020B0604030504040204" pitchFamily="34" charset="0"/>
                <a:ea typeface="Verdana" panose="020B0604030504040204" pitchFamily="34" charset="0"/>
              </a:rPr>
              <a:t>“The Hot Chair”</a:t>
            </a:r>
            <a:r>
              <a:rPr lang="de-DE" altLang="de-DE" sz="4000" dirty="0">
                <a:latin typeface="Verdana" panose="020B0604030504040204" pitchFamily="34" charset="0"/>
                <a:ea typeface="Verdana" panose="020B0604030504040204" pitchFamily="34" charset="0"/>
              </a:rPr>
              <a:t> </a:t>
            </a:r>
          </a:p>
        </p:txBody>
      </p:sp>
      <p:sp>
        <p:nvSpPr>
          <p:cNvPr id="3075" name="Text Box 8"/>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Unit 8, 22 May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91FC5-6B02-E9DD-853F-37DE733712AE}"/>
            </a:ext>
          </a:extLst>
        </p:cNvPr>
        <p:cNvGrpSpPr/>
        <p:nvPr/>
      </p:nvGrpSpPr>
      <p:grpSpPr>
        <a:xfrm>
          <a:off x="0" y="0"/>
          <a:ext cx="0" cy="0"/>
          <a:chOff x="0" y="0"/>
          <a:chExt cx="0" cy="0"/>
        </a:xfrm>
      </p:grpSpPr>
      <p:sp>
        <p:nvSpPr>
          <p:cNvPr id="9219" name="Text Box 3">
            <a:extLst>
              <a:ext uri="{FF2B5EF4-FFF2-40B4-BE49-F238E27FC236}">
                <a16:creationId xmlns:a16="http://schemas.microsoft.com/office/drawing/2014/main" id="{35E7ABBC-4541-4003-70D7-3B49A402BB49}"/>
              </a:ext>
            </a:extLst>
          </p:cNvPr>
          <p:cNvSpPr txBox="1">
            <a:spLocks noChangeArrowheads="1"/>
          </p:cNvSpPr>
          <p:nvPr/>
        </p:nvSpPr>
        <p:spPr bwMode="auto">
          <a:xfrm>
            <a:off x="1080442" y="4678363"/>
            <a:ext cx="4429125" cy="457200"/>
          </a:xfrm>
          <a:prstGeom prst="rect">
            <a:avLst/>
          </a:prstGeom>
          <a:noFill/>
          <a:ln w="9525">
            <a:noFill/>
            <a:miter lim="800000"/>
            <a:headEnd/>
            <a:tailEnd/>
          </a:ln>
          <a:effectLst/>
        </p:spPr>
        <p:txBody>
          <a:bodyPr>
            <a:spAutoFit/>
          </a:bodyPr>
          <a:lstStyle/>
          <a:p>
            <a:pPr marL="342900" indent="-342900">
              <a:spcBef>
                <a:spcPct val="50000"/>
              </a:spcBef>
              <a:buFontTx/>
              <a:buAutoNum type="alphaLcParenR"/>
            </a:pPr>
            <a:r>
              <a:rPr lang="en-GB" altLang="de-DE" sz="2400" b="1" dirty="0">
                <a:solidFill>
                  <a:schemeClr val="bg1"/>
                </a:solidFill>
                <a:latin typeface="Verdana" pitchFamily="34" charset="0"/>
              </a:rPr>
              <a:t> </a:t>
            </a:r>
            <a:r>
              <a:rPr lang="en-GB" altLang="de-DE" sz="2400" b="1" dirty="0" err="1">
                <a:solidFill>
                  <a:schemeClr val="bg1"/>
                </a:solidFill>
                <a:latin typeface="Verdana" pitchFamily="34" charset="0"/>
              </a:rPr>
              <a:t>sattellite</a:t>
            </a:r>
            <a:endParaRPr lang="de-DE" altLang="de-DE" dirty="0"/>
          </a:p>
        </p:txBody>
      </p:sp>
      <p:sp>
        <p:nvSpPr>
          <p:cNvPr id="9220" name="Text Box 4">
            <a:extLst>
              <a:ext uri="{FF2B5EF4-FFF2-40B4-BE49-F238E27FC236}">
                <a16:creationId xmlns:a16="http://schemas.microsoft.com/office/drawing/2014/main" id="{00B42E9A-CA34-DD9D-9F0F-D06BF5CCF985}"/>
              </a:ext>
            </a:extLst>
          </p:cNvPr>
          <p:cNvSpPr txBox="1">
            <a:spLocks noChangeArrowheads="1"/>
          </p:cNvSpPr>
          <p:nvPr/>
        </p:nvSpPr>
        <p:spPr bwMode="auto">
          <a:xfrm>
            <a:off x="1080442" y="5559425"/>
            <a:ext cx="3492500" cy="461665"/>
          </a:xfrm>
          <a:prstGeom prst="rect">
            <a:avLst/>
          </a:prstGeom>
          <a:noFill/>
          <a:ln w="9525">
            <a:noFill/>
            <a:miter lim="800000"/>
            <a:headEnd/>
            <a:tailEnd/>
          </a:ln>
          <a:effectLst/>
        </p:spPr>
        <p:txBody>
          <a:bodyPr>
            <a:spAutoFit/>
          </a:bodyPr>
          <a:lstStyle/>
          <a:p>
            <a:pPr marL="342900" indent="-342900">
              <a:spcBef>
                <a:spcPct val="50000"/>
              </a:spcBef>
            </a:pPr>
            <a:r>
              <a:rPr lang="en-GB" altLang="de-DE" sz="2400" b="1" dirty="0">
                <a:solidFill>
                  <a:schemeClr val="bg1"/>
                </a:solidFill>
                <a:latin typeface="Verdana" pitchFamily="34" charset="0"/>
              </a:rPr>
              <a:t>c) satellite</a:t>
            </a:r>
            <a:endParaRPr lang="de-DE" altLang="de-DE" dirty="0"/>
          </a:p>
        </p:txBody>
      </p:sp>
      <p:sp>
        <p:nvSpPr>
          <p:cNvPr id="9221" name="Text Box 5">
            <a:extLst>
              <a:ext uri="{FF2B5EF4-FFF2-40B4-BE49-F238E27FC236}">
                <a16:creationId xmlns:a16="http://schemas.microsoft.com/office/drawing/2014/main" id="{1DBBF587-681A-D875-2DC9-F5B88065080D}"/>
              </a:ext>
            </a:extLst>
          </p:cNvPr>
          <p:cNvSpPr txBox="1">
            <a:spLocks noChangeArrowheads="1"/>
          </p:cNvSpPr>
          <p:nvPr/>
        </p:nvSpPr>
        <p:spPr bwMode="auto">
          <a:xfrm>
            <a:off x="5581005" y="4678363"/>
            <a:ext cx="4319587" cy="461665"/>
          </a:xfrm>
          <a:prstGeom prst="rect">
            <a:avLst/>
          </a:prstGeom>
          <a:noFill/>
          <a:ln w="9525">
            <a:noFill/>
            <a:miter lim="800000"/>
            <a:headEnd/>
            <a:tailEnd/>
          </a:ln>
          <a:effectLst/>
        </p:spPr>
        <p:txBody>
          <a:bodyPr>
            <a:spAutoFit/>
          </a:bodyPr>
          <a:lstStyle/>
          <a:p>
            <a:pPr marL="342900" indent="-342900">
              <a:spcBef>
                <a:spcPct val="50000"/>
              </a:spcBef>
            </a:pPr>
            <a:r>
              <a:rPr lang="en-GB" altLang="de-DE" sz="2400" b="1" dirty="0">
                <a:solidFill>
                  <a:schemeClr val="bg1"/>
                </a:solidFill>
                <a:latin typeface="Verdana" pitchFamily="34" charset="0"/>
              </a:rPr>
              <a:t>b) </a:t>
            </a:r>
            <a:r>
              <a:rPr lang="en-GB" altLang="de-DE" sz="2400" b="1" dirty="0" err="1">
                <a:solidFill>
                  <a:schemeClr val="bg1"/>
                </a:solidFill>
                <a:latin typeface="Verdana" pitchFamily="34" charset="0"/>
              </a:rPr>
              <a:t>sattelite</a:t>
            </a:r>
            <a:endParaRPr lang="de-DE" altLang="de-DE" dirty="0"/>
          </a:p>
        </p:txBody>
      </p:sp>
      <p:sp>
        <p:nvSpPr>
          <p:cNvPr id="9222" name="Text Box 6">
            <a:extLst>
              <a:ext uri="{FF2B5EF4-FFF2-40B4-BE49-F238E27FC236}">
                <a16:creationId xmlns:a16="http://schemas.microsoft.com/office/drawing/2014/main" id="{E644B4D6-3A2B-EE1A-425F-048499CF5215}"/>
              </a:ext>
            </a:extLst>
          </p:cNvPr>
          <p:cNvSpPr txBox="1">
            <a:spLocks noChangeArrowheads="1"/>
          </p:cNvSpPr>
          <p:nvPr/>
        </p:nvSpPr>
        <p:spPr bwMode="auto">
          <a:xfrm>
            <a:off x="5581699" y="5564188"/>
            <a:ext cx="3671887" cy="457200"/>
          </a:xfrm>
          <a:prstGeom prst="rect">
            <a:avLst/>
          </a:prstGeom>
          <a:noFill/>
          <a:ln w="9525">
            <a:noFill/>
            <a:miter lim="800000"/>
            <a:headEnd/>
            <a:tailEnd/>
          </a:ln>
          <a:effectLst/>
        </p:spPr>
        <p:txBody>
          <a:bodyPr>
            <a:spAutoFit/>
          </a:bodyPr>
          <a:lstStyle/>
          <a:p>
            <a:pPr marL="342900" indent="-342900">
              <a:spcBef>
                <a:spcPct val="50000"/>
              </a:spcBef>
            </a:pPr>
            <a:r>
              <a:rPr lang="es-ES" altLang="de-DE" sz="2400" b="1" dirty="0">
                <a:solidFill>
                  <a:schemeClr val="bg1"/>
                </a:solidFill>
                <a:latin typeface="Verdana" pitchFamily="34" charset="0"/>
              </a:rPr>
              <a:t>d) </a:t>
            </a:r>
            <a:r>
              <a:rPr lang="es-ES" altLang="de-DE" sz="2400" b="1" dirty="0" err="1">
                <a:solidFill>
                  <a:schemeClr val="bg1"/>
                </a:solidFill>
                <a:latin typeface="Verdana" pitchFamily="34" charset="0"/>
              </a:rPr>
              <a:t>satelite</a:t>
            </a:r>
            <a:endParaRPr lang="de-DE" altLang="de-DE" dirty="0"/>
          </a:p>
        </p:txBody>
      </p:sp>
      <p:sp>
        <p:nvSpPr>
          <p:cNvPr id="15366" name="Text Box 7">
            <a:extLst>
              <a:ext uri="{FF2B5EF4-FFF2-40B4-BE49-F238E27FC236}">
                <a16:creationId xmlns:a16="http://schemas.microsoft.com/office/drawing/2014/main" id="{1E0ED122-DE21-D2B1-66DF-7F78CB648E0E}"/>
              </a:ext>
            </a:extLst>
          </p:cNvPr>
          <p:cNvSpPr txBox="1">
            <a:spLocks noChangeArrowheads="1"/>
          </p:cNvSpPr>
          <p:nvPr/>
        </p:nvSpPr>
        <p:spPr bwMode="auto">
          <a:xfrm>
            <a:off x="0" y="1125538"/>
            <a:ext cx="9144000" cy="366712"/>
          </a:xfrm>
          <a:prstGeom prst="rect">
            <a:avLst/>
          </a:prstGeom>
          <a:noFill/>
          <a:ln w="9525">
            <a:noFill/>
            <a:miter lim="800000"/>
            <a:headEnd/>
            <a:tailEnd/>
          </a:ln>
          <a:effectLst/>
        </p:spPr>
        <p:txBody>
          <a:bodyPr>
            <a:spAutoFit/>
          </a:bodyPr>
          <a:lstStyle/>
          <a:p>
            <a:pPr algn="ctr">
              <a:spcBef>
                <a:spcPct val="50000"/>
              </a:spcBef>
            </a:pPr>
            <a:r>
              <a:rPr lang="de-DE" altLang="de-DE" b="1" dirty="0">
                <a:solidFill>
                  <a:srgbClr val="FF0000"/>
                </a:solidFill>
                <a:latin typeface="Verdana" pitchFamily="34" charset="0"/>
              </a:rPr>
              <a:t>Team 2 (2)</a:t>
            </a:r>
          </a:p>
        </p:txBody>
      </p:sp>
      <p:sp>
        <p:nvSpPr>
          <p:cNvPr id="9" name="Rectangle 2">
            <a:extLst>
              <a:ext uri="{FF2B5EF4-FFF2-40B4-BE49-F238E27FC236}">
                <a16:creationId xmlns:a16="http://schemas.microsoft.com/office/drawing/2014/main" id="{38A040B5-C6F2-74AC-011B-15FDCD6015AD}"/>
              </a:ext>
            </a:extLst>
          </p:cNvPr>
          <p:cNvSpPr txBox="1">
            <a:spLocks noChangeArrowheads="1"/>
          </p:cNvSpPr>
          <p:nvPr/>
        </p:nvSpPr>
        <p:spPr bwMode="auto">
          <a:xfrm>
            <a:off x="0" y="2395736"/>
            <a:ext cx="9144000" cy="529208"/>
          </a:xfrm>
          <a:prstGeom prst="rect">
            <a:avLst/>
          </a:prstGeom>
          <a:solidFill>
            <a:srgbClr val="FFFFFF"/>
          </a:solidFill>
          <a:ln>
            <a:solidFill>
              <a:srgbClr val="000000"/>
            </a:solidFill>
            <a:miter lim="800000"/>
            <a:headEnd/>
            <a:tailEnd/>
          </a:ln>
        </p:spPr>
        <p:txBody>
          <a:bodyPr/>
          <a:lst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Arial" charset="0"/>
              </a:defRPr>
            </a:lvl2pPr>
            <a:lvl3pPr algn="r" rtl="0" eaLnBrk="0" fontAlgn="base" hangingPunct="0">
              <a:spcBef>
                <a:spcPct val="0"/>
              </a:spcBef>
              <a:spcAft>
                <a:spcPct val="0"/>
              </a:spcAft>
              <a:defRPr sz="4400">
                <a:solidFill>
                  <a:schemeClr val="tx2"/>
                </a:solidFill>
                <a:latin typeface="Arial" charset="0"/>
              </a:defRPr>
            </a:lvl3pPr>
            <a:lvl4pPr algn="r" rtl="0" eaLnBrk="0" fontAlgn="base" hangingPunct="0">
              <a:spcBef>
                <a:spcPct val="0"/>
              </a:spcBef>
              <a:spcAft>
                <a:spcPct val="0"/>
              </a:spcAft>
              <a:defRPr sz="4400">
                <a:solidFill>
                  <a:schemeClr val="tx2"/>
                </a:solidFill>
                <a:latin typeface="Arial" charset="0"/>
              </a:defRPr>
            </a:lvl4pPr>
            <a:lvl5pPr algn="r" rtl="0" eaLnBrk="0" fontAlgn="base" hangingPunct="0">
              <a:spcBef>
                <a:spcPct val="0"/>
              </a:spcBef>
              <a:spcAft>
                <a:spcPct val="0"/>
              </a:spcAft>
              <a:defRPr sz="4400">
                <a:solidFill>
                  <a:schemeClr val="tx2"/>
                </a:solidFill>
                <a:latin typeface="Arial" charset="0"/>
              </a:defRPr>
            </a:lvl5pPr>
            <a:lvl6pPr marL="457200" algn="r" rtl="0" fontAlgn="base">
              <a:spcBef>
                <a:spcPct val="0"/>
              </a:spcBef>
              <a:spcAft>
                <a:spcPct val="0"/>
              </a:spcAft>
              <a:defRPr sz="4400">
                <a:solidFill>
                  <a:schemeClr val="tx2"/>
                </a:solidFill>
                <a:latin typeface="Arial" charset="0"/>
              </a:defRPr>
            </a:lvl6pPr>
            <a:lvl7pPr marL="914400" algn="r" rtl="0" fontAlgn="base">
              <a:spcBef>
                <a:spcPct val="0"/>
              </a:spcBef>
              <a:spcAft>
                <a:spcPct val="0"/>
              </a:spcAft>
              <a:defRPr sz="4400">
                <a:solidFill>
                  <a:schemeClr val="tx2"/>
                </a:solidFill>
                <a:latin typeface="Arial" charset="0"/>
              </a:defRPr>
            </a:lvl7pPr>
            <a:lvl8pPr marL="1371600" algn="r" rtl="0" fontAlgn="base">
              <a:spcBef>
                <a:spcPct val="0"/>
              </a:spcBef>
              <a:spcAft>
                <a:spcPct val="0"/>
              </a:spcAft>
              <a:defRPr sz="4400">
                <a:solidFill>
                  <a:schemeClr val="tx2"/>
                </a:solidFill>
                <a:latin typeface="Arial" charset="0"/>
              </a:defRPr>
            </a:lvl8pPr>
            <a:lvl9pPr marL="1828800" algn="r" rtl="0" fontAlgn="base">
              <a:spcBef>
                <a:spcPct val="0"/>
              </a:spcBef>
              <a:spcAft>
                <a:spcPct val="0"/>
              </a:spcAft>
              <a:defRPr sz="4400">
                <a:solidFill>
                  <a:schemeClr val="tx2"/>
                </a:solidFill>
                <a:latin typeface="Arial" charset="0"/>
              </a:defRPr>
            </a:lvl9pPr>
          </a:lstStyle>
          <a:p>
            <a:pPr algn="ctr" eaLnBrk="1" hangingPunct="1">
              <a:defRPr/>
            </a:pPr>
            <a:r>
              <a:rPr lang="en-US" sz="2400" b="1" dirty="0">
                <a:latin typeface="Verdana" panose="020B0604030504040204" pitchFamily="34" charset="0"/>
                <a:ea typeface="Verdana" panose="020B0604030504040204" pitchFamily="34" charset="0"/>
              </a:rPr>
              <a:t>Wie </a:t>
            </a:r>
            <a:r>
              <a:rPr lang="en-US" sz="2400" b="1" dirty="0" err="1">
                <a:latin typeface="Verdana" panose="020B0604030504040204" pitchFamily="34" charset="0"/>
                <a:ea typeface="Verdana" panose="020B0604030504040204" pitchFamily="34" charset="0"/>
              </a:rPr>
              <a:t>wird</a:t>
            </a:r>
            <a:r>
              <a:rPr lang="en-US" sz="2400" b="1" dirty="0">
                <a:latin typeface="Verdana" panose="020B0604030504040204" pitchFamily="34" charset="0"/>
                <a:ea typeface="Verdana" panose="020B0604030504040204" pitchFamily="34" charset="0"/>
              </a:rPr>
              <a:t> es </a:t>
            </a:r>
            <a:r>
              <a:rPr lang="en-US" sz="2400" b="1" dirty="0" err="1">
                <a:latin typeface="Verdana" panose="020B0604030504040204" pitchFamily="34" charset="0"/>
                <a:ea typeface="Verdana" panose="020B0604030504040204" pitchFamily="34" charset="0"/>
              </a:rPr>
              <a:t>richtig</a:t>
            </a:r>
            <a:r>
              <a:rPr lang="en-US" sz="2400" b="1" dirty="0">
                <a:latin typeface="Verdana" panose="020B0604030504040204" pitchFamily="34" charset="0"/>
                <a:ea typeface="Verdana" panose="020B0604030504040204" pitchFamily="34" charset="0"/>
              </a:rPr>
              <a:t> </a:t>
            </a:r>
            <a:r>
              <a:rPr lang="en-US" sz="2400" b="1" dirty="0" err="1">
                <a:latin typeface="Verdana" panose="020B0604030504040204" pitchFamily="34" charset="0"/>
                <a:ea typeface="Verdana" panose="020B0604030504040204" pitchFamily="34" charset="0"/>
              </a:rPr>
              <a:t>geschrieben</a:t>
            </a:r>
            <a:r>
              <a:rPr lang="en-US" sz="2400" b="1" dirty="0">
                <a:latin typeface="Verdana" panose="020B0604030504040204" pitchFamily="34" charset="0"/>
                <a:ea typeface="Verdana" panose="020B0604030504040204" pitchFamily="34" charset="0"/>
              </a:rPr>
              <a:t>? </a:t>
            </a:r>
            <a:endParaRPr lang="de-DE" altLang="de-DE" sz="2400" b="1" kern="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3595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1"/>
                                        </p:tgtEl>
                                        <p:attrNameLst>
                                          <p:attrName>style.visibility</p:attrName>
                                        </p:attrNameLst>
                                      </p:cBhvr>
                                      <p:to>
                                        <p:strVal val="visible"/>
                                      </p:to>
                                    </p:set>
                                    <p:anim calcmode="lin" valueType="num">
                                      <p:cBhvr additive="base">
                                        <p:cTn id="13" dur="500" fill="hold"/>
                                        <p:tgtEl>
                                          <p:spTgt spid="9221"/>
                                        </p:tgtEl>
                                        <p:attrNameLst>
                                          <p:attrName>ppt_x</p:attrName>
                                        </p:attrNameLst>
                                      </p:cBhvr>
                                      <p:tavLst>
                                        <p:tav tm="0">
                                          <p:val>
                                            <p:strVal val="#ppt_x"/>
                                          </p:val>
                                        </p:tav>
                                        <p:tav tm="100000">
                                          <p:val>
                                            <p:strVal val="#ppt_x"/>
                                          </p:val>
                                        </p:tav>
                                      </p:tavLst>
                                    </p:anim>
                                    <p:anim calcmode="lin" valueType="num">
                                      <p:cBhvr additive="base">
                                        <p:cTn id="14"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ppt_x"/>
                                          </p:val>
                                        </p:tav>
                                        <p:tav tm="100000">
                                          <p:val>
                                            <p:strVal val="#ppt_x"/>
                                          </p:val>
                                        </p:tav>
                                      </p:tavLst>
                                    </p:anim>
                                    <p:anim calcmode="lin" valueType="num">
                                      <p:cBhvr additive="base">
                                        <p:cTn id="20"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22"/>
                                        </p:tgtEl>
                                        <p:attrNameLst>
                                          <p:attrName>style.visibility</p:attrName>
                                        </p:attrNameLst>
                                      </p:cBhvr>
                                      <p:to>
                                        <p:strVal val="visible"/>
                                      </p:to>
                                    </p:set>
                                    <p:anim calcmode="lin" valueType="num">
                                      <p:cBhvr additive="base">
                                        <p:cTn id="25" dur="500" fill="hold"/>
                                        <p:tgtEl>
                                          <p:spTgt spid="9222"/>
                                        </p:tgtEl>
                                        <p:attrNameLst>
                                          <p:attrName>ppt_x</p:attrName>
                                        </p:attrNameLst>
                                      </p:cBhvr>
                                      <p:tavLst>
                                        <p:tav tm="0">
                                          <p:val>
                                            <p:strVal val="#ppt_x"/>
                                          </p:val>
                                        </p:tav>
                                        <p:tav tm="100000">
                                          <p:val>
                                            <p:strVal val="#ppt_x"/>
                                          </p:val>
                                        </p:tav>
                                      </p:tavLst>
                                    </p:anim>
                                    <p:anim calcmode="lin" valueType="num">
                                      <p:cBhvr additive="base">
                                        <p:cTn id="26"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9221"/>
                                        </p:tgtEl>
                                        <p:attrNameLst>
                                          <p:attrName>ppt_x</p:attrName>
                                        </p:attrNameLst>
                                      </p:cBhvr>
                                      <p:tavLst>
                                        <p:tav tm="0">
                                          <p:val>
                                            <p:strVal val="ppt_x"/>
                                          </p:val>
                                        </p:tav>
                                        <p:tav tm="100000">
                                          <p:val>
                                            <p:strVal val="ppt_x"/>
                                          </p:val>
                                        </p:tav>
                                      </p:tavLst>
                                    </p:anim>
                                    <p:anim calcmode="lin" valueType="num">
                                      <p:cBhvr additive="base">
                                        <p:cTn id="31" dur="500"/>
                                        <p:tgtEl>
                                          <p:spTgt spid="9221"/>
                                        </p:tgtEl>
                                        <p:attrNameLst>
                                          <p:attrName>ppt_y</p:attrName>
                                        </p:attrNameLst>
                                      </p:cBhvr>
                                      <p:tavLst>
                                        <p:tav tm="0">
                                          <p:val>
                                            <p:strVal val="ppt_y"/>
                                          </p:val>
                                        </p:tav>
                                        <p:tav tm="100000">
                                          <p:val>
                                            <p:strVal val="1+ppt_h/2"/>
                                          </p:val>
                                        </p:tav>
                                      </p:tavLst>
                                    </p:anim>
                                    <p:set>
                                      <p:cBhvr>
                                        <p:cTn id="32" dur="1" fill="hold">
                                          <p:stCondLst>
                                            <p:cond delay="499"/>
                                          </p:stCondLst>
                                        </p:cTn>
                                        <p:tgtEl>
                                          <p:spTgt spid="92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9219"/>
                                        </p:tgtEl>
                                        <p:attrNameLst>
                                          <p:attrName>ppt_x</p:attrName>
                                        </p:attrNameLst>
                                      </p:cBhvr>
                                      <p:tavLst>
                                        <p:tav tm="0">
                                          <p:val>
                                            <p:strVal val="ppt_x"/>
                                          </p:val>
                                        </p:tav>
                                        <p:tav tm="100000">
                                          <p:val>
                                            <p:strVal val="ppt_x"/>
                                          </p:val>
                                        </p:tav>
                                      </p:tavLst>
                                    </p:anim>
                                    <p:anim calcmode="lin" valueType="num">
                                      <p:cBhvr additive="base">
                                        <p:cTn id="37" dur="500"/>
                                        <p:tgtEl>
                                          <p:spTgt spid="9219"/>
                                        </p:tgtEl>
                                        <p:attrNameLst>
                                          <p:attrName>ppt_y</p:attrName>
                                        </p:attrNameLst>
                                      </p:cBhvr>
                                      <p:tavLst>
                                        <p:tav tm="0">
                                          <p:val>
                                            <p:strVal val="ppt_y"/>
                                          </p:val>
                                        </p:tav>
                                        <p:tav tm="100000">
                                          <p:val>
                                            <p:strVal val="1+ppt_h/2"/>
                                          </p:val>
                                        </p:tav>
                                      </p:tavLst>
                                    </p:anim>
                                    <p:set>
                                      <p:cBhvr>
                                        <p:cTn id="38" dur="1" fill="hold">
                                          <p:stCondLst>
                                            <p:cond delay="499"/>
                                          </p:stCondLst>
                                        </p:cTn>
                                        <p:tgtEl>
                                          <p:spTgt spid="92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9220"/>
                                        </p:tgtEl>
                                      </p:cBhvr>
                                      <p:by x="150000" y="150000"/>
                                    </p:animScale>
                                  </p:childTnLst>
                                </p:cTn>
                              </p:par>
                              <p:par>
                                <p:cTn id="43" presetID="3" presetClass="emph" presetSubtype="2" fill="hold" grpId="2" nodeType="withEffect">
                                  <p:stCondLst>
                                    <p:cond delay="0"/>
                                  </p:stCondLst>
                                  <p:childTnLst>
                                    <p:animClr clrSpc="rgb" dir="cw">
                                      <p:cBhvr override="childStyle">
                                        <p:cTn id="44" dur="2000" fill="hold"/>
                                        <p:tgtEl>
                                          <p:spTgt spid="9220"/>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19" grpId="1"/>
      <p:bldP spid="9220" grpId="0"/>
      <p:bldP spid="9220" grpId="1"/>
      <p:bldP spid="9220" grpId="2"/>
      <p:bldP spid="9221" grpId="0"/>
      <p:bldP spid="9221" grpId="1"/>
      <p:bldP spid="92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1 (3)</a:t>
            </a:r>
          </a:p>
        </p:txBody>
      </p:sp>
      <p:pic>
        <p:nvPicPr>
          <p:cNvPr id="12" name="Grafik 11" descr="Ein Bild, das draußen, Wasser, Himmel, Wolke enthält.&#10;&#10;KI-generierte Inhalte können fehlerhaft sein.">
            <a:extLst>
              <a:ext uri="{FF2B5EF4-FFF2-40B4-BE49-F238E27FC236}">
                <a16:creationId xmlns:a16="http://schemas.microsoft.com/office/drawing/2014/main" id="{5E4154DE-A65D-A4AC-70D3-1CB2160F6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270" y="1648361"/>
            <a:ext cx="7295138" cy="5165015"/>
          </a:xfrm>
          <a:prstGeom prst="rect">
            <a:avLst/>
          </a:prstGeom>
        </p:spPr>
      </p:pic>
    </p:spTree>
    <p:extLst>
      <p:ext uri="{BB962C8B-B14F-4D97-AF65-F5344CB8AC3E}">
        <p14:creationId xmlns:p14="http://schemas.microsoft.com/office/powerpoint/2010/main" val="239008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C0156-625D-C870-3474-61D1694DFCC3}"/>
            </a:ext>
          </a:extLst>
        </p:cNvPr>
        <p:cNvGrpSpPr/>
        <p:nvPr/>
      </p:nvGrpSpPr>
      <p:grpSpPr>
        <a:xfrm>
          <a:off x="0" y="0"/>
          <a:ext cx="0" cy="0"/>
          <a:chOff x="0" y="0"/>
          <a:chExt cx="0" cy="0"/>
        </a:xfrm>
      </p:grpSpPr>
      <p:sp>
        <p:nvSpPr>
          <p:cNvPr id="17415" name="Text Box 7">
            <a:extLst>
              <a:ext uri="{FF2B5EF4-FFF2-40B4-BE49-F238E27FC236}">
                <a16:creationId xmlns:a16="http://schemas.microsoft.com/office/drawing/2014/main" id="{FD7E1617-92FE-0F7A-7DFC-344CCD5EA17D}"/>
              </a:ext>
            </a:extLst>
          </p:cNvPr>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1 (3)</a:t>
            </a:r>
          </a:p>
        </p:txBody>
      </p:sp>
      <p:sp>
        <p:nvSpPr>
          <p:cNvPr id="4" name="Textfeld 3">
            <a:extLst>
              <a:ext uri="{FF2B5EF4-FFF2-40B4-BE49-F238E27FC236}">
                <a16:creationId xmlns:a16="http://schemas.microsoft.com/office/drawing/2014/main" id="{42D4BC0F-9B0C-3BFF-561F-0F298F38DBE5}"/>
              </a:ext>
            </a:extLst>
          </p:cNvPr>
          <p:cNvSpPr txBox="1"/>
          <p:nvPr/>
        </p:nvSpPr>
        <p:spPr>
          <a:xfrm>
            <a:off x="683568" y="4365104"/>
            <a:ext cx="4032448"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a) </a:t>
            </a:r>
            <a:r>
              <a:rPr lang="de-DE" sz="2400" b="1" dirty="0" err="1">
                <a:solidFill>
                  <a:schemeClr val="bg1"/>
                </a:solidFill>
                <a:latin typeface="Verdana" panose="020B0604030504040204" pitchFamily="34" charset="0"/>
                <a:ea typeface="Verdana" panose="020B0604030504040204" pitchFamily="34" charset="0"/>
              </a:rPr>
              <a:t>prenoon</a:t>
            </a:r>
            <a:endParaRPr lang="de-DE" sz="2400" b="1" dirty="0">
              <a:solidFill>
                <a:schemeClr val="bg1"/>
              </a:solidFill>
              <a:latin typeface="Verdana" panose="020B0604030504040204" pitchFamily="34" charset="0"/>
              <a:ea typeface="Verdana" panose="020B0604030504040204" pitchFamily="34" charset="0"/>
            </a:endParaRPr>
          </a:p>
        </p:txBody>
      </p:sp>
      <p:sp>
        <p:nvSpPr>
          <p:cNvPr id="5" name="Textfeld 4">
            <a:extLst>
              <a:ext uri="{FF2B5EF4-FFF2-40B4-BE49-F238E27FC236}">
                <a16:creationId xmlns:a16="http://schemas.microsoft.com/office/drawing/2014/main" id="{ECFF8794-2CF4-A30E-84FB-4490AFC1B9AB}"/>
              </a:ext>
            </a:extLst>
          </p:cNvPr>
          <p:cNvSpPr txBox="1"/>
          <p:nvPr/>
        </p:nvSpPr>
        <p:spPr>
          <a:xfrm>
            <a:off x="683568" y="5474841"/>
            <a:ext cx="4176464"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c) </a:t>
            </a:r>
            <a:r>
              <a:rPr lang="de-DE" sz="2400" b="1" dirty="0" err="1">
                <a:solidFill>
                  <a:schemeClr val="bg1"/>
                </a:solidFill>
                <a:latin typeface="Verdana" panose="020B0604030504040204" pitchFamily="34" charset="0"/>
                <a:ea typeface="Verdana" panose="020B0604030504040204" pitchFamily="34" charset="0"/>
              </a:rPr>
              <a:t>midnight</a:t>
            </a:r>
            <a:endParaRPr lang="de-DE" sz="2400" b="1" dirty="0">
              <a:solidFill>
                <a:schemeClr val="bg1"/>
              </a:solidFill>
              <a:latin typeface="Verdana" panose="020B0604030504040204" pitchFamily="34" charset="0"/>
              <a:ea typeface="Verdana" panose="020B0604030504040204" pitchFamily="34" charset="0"/>
            </a:endParaRPr>
          </a:p>
        </p:txBody>
      </p:sp>
      <p:sp>
        <p:nvSpPr>
          <p:cNvPr id="6" name="Textfeld 5">
            <a:extLst>
              <a:ext uri="{FF2B5EF4-FFF2-40B4-BE49-F238E27FC236}">
                <a16:creationId xmlns:a16="http://schemas.microsoft.com/office/drawing/2014/main" id="{971201D1-CA0C-2F5A-C007-4693E59299E5}"/>
              </a:ext>
            </a:extLst>
          </p:cNvPr>
          <p:cNvSpPr txBox="1"/>
          <p:nvPr/>
        </p:nvSpPr>
        <p:spPr>
          <a:xfrm>
            <a:off x="5076056" y="5445224"/>
            <a:ext cx="4572000"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d) </a:t>
            </a:r>
            <a:r>
              <a:rPr lang="de-DE" sz="2400" b="1" dirty="0" err="1">
                <a:solidFill>
                  <a:schemeClr val="bg1"/>
                </a:solidFill>
                <a:latin typeface="Verdana" panose="020B0604030504040204" pitchFamily="34" charset="0"/>
                <a:ea typeface="Verdana" panose="020B0604030504040204" pitchFamily="34" charset="0"/>
              </a:rPr>
              <a:t>afternoon</a:t>
            </a:r>
            <a:endParaRPr lang="de-DE" sz="2400" b="1" dirty="0">
              <a:solidFill>
                <a:schemeClr val="bg1"/>
              </a:solidFill>
              <a:latin typeface="Verdana" panose="020B0604030504040204" pitchFamily="34" charset="0"/>
              <a:ea typeface="Verdana" panose="020B0604030504040204" pitchFamily="34" charset="0"/>
            </a:endParaRPr>
          </a:p>
        </p:txBody>
      </p:sp>
      <p:sp>
        <p:nvSpPr>
          <p:cNvPr id="7" name="Textfeld 6">
            <a:extLst>
              <a:ext uri="{FF2B5EF4-FFF2-40B4-BE49-F238E27FC236}">
                <a16:creationId xmlns:a16="http://schemas.microsoft.com/office/drawing/2014/main" id="{2A3F108A-82B2-E846-3C95-0A42E7DA9471}"/>
              </a:ext>
            </a:extLst>
          </p:cNvPr>
          <p:cNvSpPr txBox="1"/>
          <p:nvPr/>
        </p:nvSpPr>
        <p:spPr>
          <a:xfrm>
            <a:off x="5076056" y="4365104"/>
            <a:ext cx="4149824"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b) </a:t>
            </a:r>
            <a:r>
              <a:rPr lang="de-DE" sz="2400" b="1" dirty="0" err="1">
                <a:solidFill>
                  <a:schemeClr val="bg1"/>
                </a:solidFill>
                <a:latin typeface="Verdana" panose="020B0604030504040204" pitchFamily="34" charset="0"/>
                <a:ea typeface="Verdana" panose="020B0604030504040204" pitchFamily="34" charset="0"/>
              </a:rPr>
              <a:t>noon</a:t>
            </a:r>
            <a:endParaRPr lang="de-DE" sz="2400" b="1" dirty="0">
              <a:solidFill>
                <a:schemeClr val="bg1"/>
              </a:solidFill>
              <a:latin typeface="Verdana" panose="020B0604030504040204" pitchFamily="34" charset="0"/>
              <a:ea typeface="Verdana" panose="020B0604030504040204" pitchFamily="34" charset="0"/>
            </a:endParaRPr>
          </a:p>
        </p:txBody>
      </p:sp>
      <p:sp>
        <p:nvSpPr>
          <p:cNvPr id="2" name="Rectangle 2">
            <a:extLst>
              <a:ext uri="{FF2B5EF4-FFF2-40B4-BE49-F238E27FC236}">
                <a16:creationId xmlns:a16="http://schemas.microsoft.com/office/drawing/2014/main" id="{2FA7F1D1-D2CF-0D26-E6B7-EF28974B77BD}"/>
              </a:ext>
            </a:extLst>
          </p:cNvPr>
          <p:cNvSpPr>
            <a:spLocks noGrp="1" noChangeArrowheads="1"/>
          </p:cNvSpPr>
          <p:nvPr>
            <p:ph type="ctrTitle"/>
          </p:nvPr>
        </p:nvSpPr>
        <p:spPr bwMode="auto">
          <a:xfrm>
            <a:off x="0" y="2636913"/>
            <a:ext cx="9144000" cy="576063"/>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1" hangingPunct="1"/>
            <a:r>
              <a:rPr lang="de-DE" altLang="de-DE" sz="2400" b="1" dirty="0">
                <a:latin typeface="Verdana" pitchFamily="34" charset="0"/>
                <a:ea typeface="Verdana" pitchFamily="34" charset="0"/>
                <a:cs typeface="Verdana" pitchFamily="34" charset="0"/>
              </a:rPr>
              <a:t>Was ist keine Tageszeit?</a:t>
            </a:r>
          </a:p>
        </p:txBody>
      </p:sp>
    </p:spTree>
    <p:extLst>
      <p:ext uri="{BB962C8B-B14F-4D97-AF65-F5344CB8AC3E}">
        <p14:creationId xmlns:p14="http://schemas.microsoft.com/office/powerpoint/2010/main" val="77754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5"/>
                                        </p:tgtEl>
                                      </p:cBhvr>
                                    </p:animEffect>
                                    <p:anim calcmode="lin" valueType="num">
                                      <p:cBhvr>
                                        <p:cTn id="35" dur="1000"/>
                                        <p:tgtEl>
                                          <p:spTgt spid="5"/>
                                        </p:tgtEl>
                                        <p:attrNameLst>
                                          <p:attrName>ppt_x</p:attrName>
                                        </p:attrNameLst>
                                      </p:cBhvr>
                                      <p:tavLst>
                                        <p:tav tm="0">
                                          <p:val>
                                            <p:strVal val="ppt_x"/>
                                          </p:val>
                                        </p:tav>
                                        <p:tav tm="100000">
                                          <p:val>
                                            <p:strVal val="ppt_x"/>
                                          </p:val>
                                        </p:tav>
                                      </p:tavLst>
                                    </p:anim>
                                    <p:anim calcmode="lin" valueType="num">
                                      <p:cBhvr>
                                        <p:cTn id="36" dur="1000"/>
                                        <p:tgtEl>
                                          <p:spTgt spid="5"/>
                                        </p:tgtEl>
                                        <p:attrNameLst>
                                          <p:attrName>ppt_y</p:attrName>
                                        </p:attrNameLst>
                                      </p:cBhvr>
                                      <p:tavLst>
                                        <p:tav tm="0">
                                          <p:val>
                                            <p:strVal val="ppt_y"/>
                                          </p:val>
                                        </p:tav>
                                        <p:tav tm="100000">
                                          <p:val>
                                            <p:strVal val="ppt_y+.1"/>
                                          </p:val>
                                        </p:tav>
                                      </p:tavLst>
                                    </p:anim>
                                    <p:set>
                                      <p:cBhvr>
                                        <p:cTn id="37" dur="1" fill="hold">
                                          <p:stCondLst>
                                            <p:cond delay="9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7"/>
                                        </p:tgtEl>
                                      </p:cBhvr>
                                    </p:animEffect>
                                    <p:anim calcmode="lin" valueType="num">
                                      <p:cBhvr>
                                        <p:cTn id="42" dur="1000"/>
                                        <p:tgtEl>
                                          <p:spTgt spid="7"/>
                                        </p:tgtEl>
                                        <p:attrNameLst>
                                          <p:attrName>ppt_x</p:attrName>
                                        </p:attrNameLst>
                                      </p:cBhvr>
                                      <p:tavLst>
                                        <p:tav tm="0">
                                          <p:val>
                                            <p:strVal val="ppt_x"/>
                                          </p:val>
                                        </p:tav>
                                        <p:tav tm="100000">
                                          <p:val>
                                            <p:strVal val="ppt_x"/>
                                          </p:val>
                                        </p:tav>
                                      </p:tavLst>
                                    </p:anim>
                                    <p:anim calcmode="lin" valueType="num">
                                      <p:cBhvr>
                                        <p:cTn id="43" dur="1000"/>
                                        <p:tgtEl>
                                          <p:spTgt spid="7"/>
                                        </p:tgtEl>
                                        <p:attrNameLst>
                                          <p:attrName>ppt_y</p:attrName>
                                        </p:attrNameLst>
                                      </p:cBhvr>
                                      <p:tavLst>
                                        <p:tav tm="0">
                                          <p:val>
                                            <p:strVal val="ppt_y"/>
                                          </p:val>
                                        </p:tav>
                                        <p:tav tm="100000">
                                          <p:val>
                                            <p:strVal val="ppt_y+.1"/>
                                          </p:val>
                                        </p:tav>
                                      </p:tavLst>
                                    </p:anim>
                                    <p:set>
                                      <p:cBhvr>
                                        <p:cTn id="44" dur="1" fill="hold">
                                          <p:stCondLst>
                                            <p:cond delay="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grpId="1" nodeType="clickEffect">
                                  <p:stCondLst>
                                    <p:cond delay="0"/>
                                  </p:stCondLst>
                                  <p:childTnLst>
                                    <p:animScale>
                                      <p:cBhvr>
                                        <p:cTn id="48"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2 (3)</a:t>
            </a:r>
          </a:p>
        </p:txBody>
      </p:sp>
      <p:pic>
        <p:nvPicPr>
          <p:cNvPr id="10" name="Grafik 9" descr="Ein Bild, das Kleidung, Person, draußen, Mann enthält.&#10;&#10;KI-generierte Inhalte können fehlerhaft sein.">
            <a:extLst>
              <a:ext uri="{FF2B5EF4-FFF2-40B4-BE49-F238E27FC236}">
                <a16:creationId xmlns:a16="http://schemas.microsoft.com/office/drawing/2014/main" id="{045DBECD-AAA4-1084-687D-1293F9EE1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723771"/>
            <a:ext cx="7740000" cy="5161613"/>
          </a:xfrm>
          <a:prstGeom prst="rect">
            <a:avLst/>
          </a:prstGeom>
        </p:spPr>
      </p:pic>
    </p:spTree>
    <p:extLst>
      <p:ext uri="{BB962C8B-B14F-4D97-AF65-F5344CB8AC3E}">
        <p14:creationId xmlns:p14="http://schemas.microsoft.com/office/powerpoint/2010/main" val="180151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4AFEB-674D-1731-0BDB-5997F47A9986}"/>
            </a:ext>
          </a:extLst>
        </p:cNvPr>
        <p:cNvGrpSpPr/>
        <p:nvPr/>
      </p:nvGrpSpPr>
      <p:grpSpPr>
        <a:xfrm>
          <a:off x="0" y="0"/>
          <a:ext cx="0" cy="0"/>
          <a:chOff x="0" y="0"/>
          <a:chExt cx="0" cy="0"/>
        </a:xfrm>
      </p:grpSpPr>
      <p:sp>
        <p:nvSpPr>
          <p:cNvPr id="17415" name="Text Box 7">
            <a:extLst>
              <a:ext uri="{FF2B5EF4-FFF2-40B4-BE49-F238E27FC236}">
                <a16:creationId xmlns:a16="http://schemas.microsoft.com/office/drawing/2014/main" id="{D327A457-BBFA-0ECF-888D-8E27AB791415}"/>
              </a:ext>
            </a:extLst>
          </p:cNvPr>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2 (3)</a:t>
            </a:r>
          </a:p>
        </p:txBody>
      </p:sp>
      <p:sp>
        <p:nvSpPr>
          <p:cNvPr id="4" name="Textfeld 3">
            <a:extLst>
              <a:ext uri="{FF2B5EF4-FFF2-40B4-BE49-F238E27FC236}">
                <a16:creationId xmlns:a16="http://schemas.microsoft.com/office/drawing/2014/main" id="{A6EBE6E4-6526-8BC3-B8A0-FE38A843E16B}"/>
              </a:ext>
            </a:extLst>
          </p:cNvPr>
          <p:cNvSpPr txBox="1"/>
          <p:nvPr/>
        </p:nvSpPr>
        <p:spPr>
          <a:xfrm>
            <a:off x="1368152" y="4437112"/>
            <a:ext cx="4032448"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a) </a:t>
            </a:r>
            <a:r>
              <a:rPr lang="de-DE" sz="2400" b="1" dirty="0" err="1">
                <a:solidFill>
                  <a:schemeClr val="bg1"/>
                </a:solidFill>
                <a:latin typeface="Verdana" panose="020B0604030504040204" pitchFamily="34" charset="0"/>
                <a:ea typeface="Verdana" panose="020B0604030504040204" pitchFamily="34" charset="0"/>
              </a:rPr>
              <a:t>plumber</a:t>
            </a:r>
            <a:endParaRPr lang="de-DE" sz="2400" b="1" dirty="0">
              <a:solidFill>
                <a:schemeClr val="bg1"/>
              </a:solidFill>
              <a:latin typeface="Verdana" panose="020B0604030504040204" pitchFamily="34" charset="0"/>
              <a:ea typeface="Verdana" panose="020B0604030504040204" pitchFamily="34" charset="0"/>
            </a:endParaRPr>
          </a:p>
        </p:txBody>
      </p:sp>
      <p:sp>
        <p:nvSpPr>
          <p:cNvPr id="5" name="Textfeld 4">
            <a:extLst>
              <a:ext uri="{FF2B5EF4-FFF2-40B4-BE49-F238E27FC236}">
                <a16:creationId xmlns:a16="http://schemas.microsoft.com/office/drawing/2014/main" id="{F0A2C4F7-F48E-2162-E8A5-131F512BB1F0}"/>
              </a:ext>
            </a:extLst>
          </p:cNvPr>
          <p:cNvSpPr txBox="1"/>
          <p:nvPr/>
        </p:nvSpPr>
        <p:spPr>
          <a:xfrm>
            <a:off x="1368152" y="5474841"/>
            <a:ext cx="4572000"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c) </a:t>
            </a:r>
            <a:r>
              <a:rPr lang="de-DE" sz="2400" b="1" dirty="0" err="1">
                <a:solidFill>
                  <a:schemeClr val="bg1"/>
                </a:solidFill>
                <a:latin typeface="Verdana" panose="020B0604030504040204" pitchFamily="34" charset="0"/>
                <a:ea typeface="Verdana" panose="020B0604030504040204" pitchFamily="34" charset="0"/>
              </a:rPr>
              <a:t>carpenter</a:t>
            </a:r>
            <a:r>
              <a:rPr lang="de-DE" sz="2400" b="1" dirty="0">
                <a:solidFill>
                  <a:schemeClr val="bg1"/>
                </a:solidFill>
                <a:latin typeface="Verdana" panose="020B0604030504040204" pitchFamily="34" charset="0"/>
                <a:ea typeface="Verdana" panose="020B0604030504040204" pitchFamily="34" charset="0"/>
              </a:rPr>
              <a:t> </a:t>
            </a:r>
          </a:p>
        </p:txBody>
      </p:sp>
      <p:sp>
        <p:nvSpPr>
          <p:cNvPr id="6" name="Textfeld 5">
            <a:extLst>
              <a:ext uri="{FF2B5EF4-FFF2-40B4-BE49-F238E27FC236}">
                <a16:creationId xmlns:a16="http://schemas.microsoft.com/office/drawing/2014/main" id="{AD161B71-8EAC-E531-9312-AEFF5067A852}"/>
              </a:ext>
            </a:extLst>
          </p:cNvPr>
          <p:cNvSpPr txBox="1"/>
          <p:nvPr/>
        </p:nvSpPr>
        <p:spPr>
          <a:xfrm>
            <a:off x="5544616" y="5445224"/>
            <a:ext cx="4499992"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d) </a:t>
            </a:r>
            <a:r>
              <a:rPr lang="de-DE" sz="2400" b="1" dirty="0" err="1">
                <a:solidFill>
                  <a:schemeClr val="bg1"/>
                </a:solidFill>
                <a:latin typeface="Verdana" panose="020B0604030504040204" pitchFamily="34" charset="0"/>
                <a:ea typeface="Verdana" panose="020B0604030504040204" pitchFamily="34" charset="0"/>
              </a:rPr>
              <a:t>peer</a:t>
            </a:r>
            <a:endParaRPr lang="de-DE" sz="2400" b="1" dirty="0">
              <a:solidFill>
                <a:schemeClr val="bg1"/>
              </a:solidFill>
              <a:latin typeface="Verdana" panose="020B0604030504040204" pitchFamily="34" charset="0"/>
              <a:ea typeface="Verdana" panose="020B0604030504040204" pitchFamily="34" charset="0"/>
            </a:endParaRPr>
          </a:p>
        </p:txBody>
      </p:sp>
      <p:sp>
        <p:nvSpPr>
          <p:cNvPr id="7" name="Textfeld 6">
            <a:extLst>
              <a:ext uri="{FF2B5EF4-FFF2-40B4-BE49-F238E27FC236}">
                <a16:creationId xmlns:a16="http://schemas.microsoft.com/office/drawing/2014/main" id="{87F2DC5F-2871-4794-1D66-EEB0B3D5920B}"/>
              </a:ext>
            </a:extLst>
          </p:cNvPr>
          <p:cNvSpPr txBox="1"/>
          <p:nvPr/>
        </p:nvSpPr>
        <p:spPr>
          <a:xfrm>
            <a:off x="5544616" y="4470211"/>
            <a:ext cx="4149824"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b) </a:t>
            </a:r>
            <a:r>
              <a:rPr lang="de-DE" sz="2400" b="1" dirty="0" err="1">
                <a:solidFill>
                  <a:schemeClr val="bg1"/>
                </a:solidFill>
                <a:latin typeface="Verdana" panose="020B0604030504040204" pitchFamily="34" charset="0"/>
                <a:ea typeface="Verdana" panose="020B0604030504040204" pitchFamily="34" charset="0"/>
              </a:rPr>
              <a:t>walkman</a:t>
            </a:r>
            <a:endParaRPr lang="de-DE" sz="2400" b="1" dirty="0">
              <a:solidFill>
                <a:schemeClr val="bg1"/>
              </a:solidFill>
              <a:latin typeface="Verdana" panose="020B0604030504040204" pitchFamily="34" charset="0"/>
              <a:ea typeface="Verdana" panose="020B0604030504040204" pitchFamily="34" charset="0"/>
            </a:endParaRPr>
          </a:p>
        </p:txBody>
      </p:sp>
      <p:sp>
        <p:nvSpPr>
          <p:cNvPr id="2" name="Rectangle 2">
            <a:extLst>
              <a:ext uri="{FF2B5EF4-FFF2-40B4-BE49-F238E27FC236}">
                <a16:creationId xmlns:a16="http://schemas.microsoft.com/office/drawing/2014/main" id="{B6C9BA53-588D-51D0-D5CD-F64E5A905439}"/>
              </a:ext>
            </a:extLst>
          </p:cNvPr>
          <p:cNvSpPr>
            <a:spLocks noGrp="1" noChangeArrowheads="1"/>
          </p:cNvSpPr>
          <p:nvPr>
            <p:ph type="ctrTitle"/>
          </p:nvPr>
        </p:nvSpPr>
        <p:spPr bwMode="auto">
          <a:xfrm>
            <a:off x="0" y="2636912"/>
            <a:ext cx="9144000" cy="576064"/>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1" hangingPunct="1"/>
            <a:r>
              <a:rPr lang="de-DE" altLang="de-DE" sz="2400" b="1" dirty="0">
                <a:latin typeface="Verdana" pitchFamily="34" charset="0"/>
                <a:ea typeface="Verdana" pitchFamily="34" charset="0"/>
                <a:cs typeface="Verdana" pitchFamily="34" charset="0"/>
              </a:rPr>
              <a:t>Wobei handelt es sich </a:t>
            </a:r>
            <a:r>
              <a:rPr lang="de-DE" altLang="de-DE" sz="2400" b="1" u="sng" dirty="0">
                <a:latin typeface="Verdana" pitchFamily="34" charset="0"/>
                <a:ea typeface="Verdana" pitchFamily="34" charset="0"/>
                <a:cs typeface="Verdana" pitchFamily="34" charset="0"/>
              </a:rPr>
              <a:t>nicht</a:t>
            </a:r>
            <a:r>
              <a:rPr lang="de-DE" altLang="de-DE" sz="2400" b="1" dirty="0">
                <a:latin typeface="Verdana" pitchFamily="34" charset="0"/>
                <a:ea typeface="Verdana" pitchFamily="34" charset="0"/>
                <a:cs typeface="Verdana" pitchFamily="34" charset="0"/>
              </a:rPr>
              <a:t> um eine Person?</a:t>
            </a:r>
          </a:p>
        </p:txBody>
      </p:sp>
    </p:spTree>
    <p:extLst>
      <p:ext uri="{BB962C8B-B14F-4D97-AF65-F5344CB8AC3E}">
        <p14:creationId xmlns:p14="http://schemas.microsoft.com/office/powerpoint/2010/main" val="277303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5"/>
                                        </p:tgtEl>
                                      </p:cBhvr>
                                    </p:animEffect>
                                    <p:anim calcmode="lin" valueType="num">
                                      <p:cBhvr>
                                        <p:cTn id="35" dur="1000"/>
                                        <p:tgtEl>
                                          <p:spTgt spid="5"/>
                                        </p:tgtEl>
                                        <p:attrNameLst>
                                          <p:attrName>ppt_x</p:attrName>
                                        </p:attrNameLst>
                                      </p:cBhvr>
                                      <p:tavLst>
                                        <p:tav tm="0">
                                          <p:val>
                                            <p:strVal val="ppt_x"/>
                                          </p:val>
                                        </p:tav>
                                        <p:tav tm="100000">
                                          <p:val>
                                            <p:strVal val="ppt_x"/>
                                          </p:val>
                                        </p:tav>
                                      </p:tavLst>
                                    </p:anim>
                                    <p:anim calcmode="lin" valueType="num">
                                      <p:cBhvr>
                                        <p:cTn id="36" dur="1000"/>
                                        <p:tgtEl>
                                          <p:spTgt spid="5"/>
                                        </p:tgtEl>
                                        <p:attrNameLst>
                                          <p:attrName>ppt_y</p:attrName>
                                        </p:attrNameLst>
                                      </p:cBhvr>
                                      <p:tavLst>
                                        <p:tav tm="0">
                                          <p:val>
                                            <p:strVal val="ppt_y"/>
                                          </p:val>
                                        </p:tav>
                                        <p:tav tm="100000">
                                          <p:val>
                                            <p:strVal val="ppt_y+.1"/>
                                          </p:val>
                                        </p:tav>
                                      </p:tavLst>
                                    </p:anim>
                                    <p:set>
                                      <p:cBhvr>
                                        <p:cTn id="37" dur="1" fill="hold">
                                          <p:stCondLst>
                                            <p:cond delay="9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4"/>
                                        </p:tgtEl>
                                      </p:cBhvr>
                                    </p:animEffect>
                                    <p:anim calcmode="lin" valueType="num">
                                      <p:cBhvr>
                                        <p:cTn id="42" dur="1000"/>
                                        <p:tgtEl>
                                          <p:spTgt spid="4"/>
                                        </p:tgtEl>
                                        <p:attrNameLst>
                                          <p:attrName>ppt_x</p:attrName>
                                        </p:attrNameLst>
                                      </p:cBhvr>
                                      <p:tavLst>
                                        <p:tav tm="0">
                                          <p:val>
                                            <p:strVal val="ppt_x"/>
                                          </p:val>
                                        </p:tav>
                                        <p:tav tm="100000">
                                          <p:val>
                                            <p:strVal val="ppt_x"/>
                                          </p:val>
                                        </p:tav>
                                      </p:tavLst>
                                    </p:anim>
                                    <p:anim calcmode="lin" valueType="num">
                                      <p:cBhvr>
                                        <p:cTn id="43" dur="1000"/>
                                        <p:tgtEl>
                                          <p:spTgt spid="4"/>
                                        </p:tgtEl>
                                        <p:attrNameLst>
                                          <p:attrName>ppt_y</p:attrName>
                                        </p:attrNameLst>
                                      </p:cBhvr>
                                      <p:tavLst>
                                        <p:tav tm="0">
                                          <p:val>
                                            <p:strVal val="ppt_y"/>
                                          </p:val>
                                        </p:tav>
                                        <p:tav tm="100000">
                                          <p:val>
                                            <p:strVal val="ppt_y+.1"/>
                                          </p:val>
                                        </p:tav>
                                      </p:tavLst>
                                    </p:anim>
                                    <p:set>
                                      <p:cBhvr>
                                        <p:cTn id="44" dur="1" fill="hold">
                                          <p:stCondLst>
                                            <p:cond delay="9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grpId="1" nodeType="clickEffect">
                                  <p:stCondLst>
                                    <p:cond delay="0"/>
                                  </p:stCondLst>
                                  <p:childTnLst>
                                    <p:animScale>
                                      <p:cBhvr>
                                        <p:cTn id="48"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1 (4)</a:t>
            </a:r>
          </a:p>
        </p:txBody>
      </p:sp>
      <p:pic>
        <p:nvPicPr>
          <p:cNvPr id="9" name="Grafik 8" descr="Ein Bild, das Text, Schild, draußen, Wolke enthält.&#10;&#10;KI-generierte Inhalte können fehlerhaft sein.">
            <a:extLst>
              <a:ext uri="{FF2B5EF4-FFF2-40B4-BE49-F238E27FC236}">
                <a16:creationId xmlns:a16="http://schemas.microsoft.com/office/drawing/2014/main" id="{F3E55FA9-AF56-E4C5-680D-4232DA4E0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705704"/>
            <a:ext cx="7344816" cy="4891648"/>
          </a:xfrm>
          <a:prstGeom prst="rect">
            <a:avLst/>
          </a:prstGeom>
        </p:spPr>
      </p:pic>
    </p:spTree>
    <p:extLst>
      <p:ext uri="{BB962C8B-B14F-4D97-AF65-F5344CB8AC3E}">
        <p14:creationId xmlns:p14="http://schemas.microsoft.com/office/powerpoint/2010/main" val="315466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86CA0-5A3C-CF5E-BFD1-EF9B89309C88}"/>
            </a:ext>
          </a:extLst>
        </p:cNvPr>
        <p:cNvGrpSpPr/>
        <p:nvPr/>
      </p:nvGrpSpPr>
      <p:grpSpPr>
        <a:xfrm>
          <a:off x="0" y="0"/>
          <a:ext cx="0" cy="0"/>
          <a:chOff x="0" y="0"/>
          <a:chExt cx="0" cy="0"/>
        </a:xfrm>
      </p:grpSpPr>
      <p:sp>
        <p:nvSpPr>
          <p:cNvPr id="12290" name="Rectangle 2">
            <a:extLst>
              <a:ext uri="{FF2B5EF4-FFF2-40B4-BE49-F238E27FC236}">
                <a16:creationId xmlns:a16="http://schemas.microsoft.com/office/drawing/2014/main" id="{4E7C1E3B-6CAA-D81A-F856-1A33C6F25268}"/>
              </a:ext>
            </a:extLst>
          </p:cNvPr>
          <p:cNvSpPr>
            <a:spLocks noGrp="1" noChangeArrowheads="1"/>
          </p:cNvSpPr>
          <p:nvPr>
            <p:ph type="ctrTitle"/>
          </p:nvPr>
        </p:nvSpPr>
        <p:spPr bwMode="auto">
          <a:xfrm>
            <a:off x="0" y="2562474"/>
            <a:ext cx="9144000" cy="578494"/>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de-DE" sz="2400" b="1" dirty="0">
                <a:latin typeface="Verdana" pitchFamily="34" charset="0"/>
                <a:ea typeface="Verdana" pitchFamily="34" charset="0"/>
                <a:cs typeface="Verdana" pitchFamily="34" charset="0"/>
              </a:rPr>
              <a:t>Was </a:t>
            </a:r>
            <a:r>
              <a:rPr lang="en-GB" altLang="de-DE" sz="2400" b="1" dirty="0" err="1">
                <a:latin typeface="Verdana" pitchFamily="34" charset="0"/>
                <a:ea typeface="Verdana" pitchFamily="34" charset="0"/>
                <a:cs typeface="Verdana" pitchFamily="34" charset="0"/>
              </a:rPr>
              <a:t>gibt</a:t>
            </a:r>
            <a:r>
              <a:rPr lang="en-GB" altLang="de-DE" sz="2400" b="1" dirty="0">
                <a:latin typeface="Verdana" pitchFamily="34" charset="0"/>
                <a:ea typeface="Verdana" pitchFamily="34" charset="0"/>
                <a:cs typeface="Verdana" pitchFamily="34" charset="0"/>
              </a:rPr>
              <a:t> es in England </a:t>
            </a:r>
            <a:r>
              <a:rPr lang="en-GB" altLang="de-DE" sz="2400" b="1" u="sng" dirty="0" err="1">
                <a:latin typeface="Verdana" pitchFamily="34" charset="0"/>
                <a:ea typeface="Verdana" pitchFamily="34" charset="0"/>
                <a:cs typeface="Verdana" pitchFamily="34" charset="0"/>
              </a:rPr>
              <a:t>nicht</a:t>
            </a:r>
            <a:r>
              <a:rPr lang="en-GB" altLang="de-DE" sz="2400" b="1" dirty="0">
                <a:latin typeface="Verdana" pitchFamily="34" charset="0"/>
                <a:ea typeface="Verdana" pitchFamily="34" charset="0"/>
                <a:cs typeface="Verdana" pitchFamily="34" charset="0"/>
              </a:rPr>
              <a:t> </a:t>
            </a:r>
            <a:r>
              <a:rPr lang="en-GB" altLang="de-DE" sz="2400" b="1" dirty="0" err="1">
                <a:latin typeface="Verdana" pitchFamily="34" charset="0"/>
                <a:ea typeface="Verdana" pitchFamily="34" charset="0"/>
                <a:cs typeface="Verdana" pitchFamily="34" charset="0"/>
              </a:rPr>
              <a:t>zum</a:t>
            </a:r>
            <a:r>
              <a:rPr lang="en-GB" altLang="de-DE" sz="2400" b="1" dirty="0">
                <a:latin typeface="Verdana" pitchFamily="34" charset="0"/>
                <a:ea typeface="Verdana" pitchFamily="34" charset="0"/>
                <a:cs typeface="Verdana" pitchFamily="34" charset="0"/>
              </a:rPr>
              <a:t> </a:t>
            </a:r>
            <a:r>
              <a:rPr lang="en-GB" altLang="de-DE" sz="2400" b="1" dirty="0" err="1">
                <a:latin typeface="Verdana" pitchFamily="34" charset="0"/>
                <a:ea typeface="Verdana" pitchFamily="34" charset="0"/>
                <a:cs typeface="Verdana" pitchFamily="34" charset="0"/>
              </a:rPr>
              <a:t>Frühstück</a:t>
            </a:r>
            <a:r>
              <a:rPr lang="en-GB" altLang="de-DE" sz="2400" b="1" dirty="0">
                <a:latin typeface="Verdana" pitchFamily="34" charset="0"/>
                <a:ea typeface="Verdana" pitchFamily="34" charset="0"/>
                <a:cs typeface="Verdana" pitchFamily="34" charset="0"/>
              </a:rPr>
              <a:t>?</a:t>
            </a:r>
          </a:p>
        </p:txBody>
      </p:sp>
      <p:sp>
        <p:nvSpPr>
          <p:cNvPr id="17415" name="Text Box 7">
            <a:extLst>
              <a:ext uri="{FF2B5EF4-FFF2-40B4-BE49-F238E27FC236}">
                <a16:creationId xmlns:a16="http://schemas.microsoft.com/office/drawing/2014/main" id="{A41A16DA-489A-21CD-0D59-7298E3415DD2}"/>
              </a:ext>
            </a:extLst>
          </p:cNvPr>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1 (4)</a:t>
            </a:r>
          </a:p>
        </p:txBody>
      </p:sp>
      <p:sp>
        <p:nvSpPr>
          <p:cNvPr id="5" name="Textfeld 4">
            <a:extLst>
              <a:ext uri="{FF2B5EF4-FFF2-40B4-BE49-F238E27FC236}">
                <a16:creationId xmlns:a16="http://schemas.microsoft.com/office/drawing/2014/main" id="{7334DB27-F3D0-9733-05A2-AFBBF8021298}"/>
              </a:ext>
            </a:extLst>
          </p:cNvPr>
          <p:cNvSpPr txBox="1"/>
          <p:nvPr/>
        </p:nvSpPr>
        <p:spPr>
          <a:xfrm>
            <a:off x="782728" y="4149080"/>
            <a:ext cx="4032448"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a) </a:t>
            </a:r>
            <a:r>
              <a:rPr lang="de-DE" sz="2400" b="1" dirty="0" err="1">
                <a:solidFill>
                  <a:schemeClr val="bg1"/>
                </a:solidFill>
                <a:latin typeface="Verdana" panose="020B0604030504040204" pitchFamily="34" charset="0"/>
                <a:ea typeface="Verdana" panose="020B0604030504040204" pitchFamily="34" charset="0"/>
              </a:rPr>
              <a:t>cereal</a:t>
            </a:r>
            <a:endParaRPr lang="de-DE" sz="2400" b="1" dirty="0">
              <a:solidFill>
                <a:schemeClr val="bg1"/>
              </a:solidFill>
              <a:latin typeface="Verdana" panose="020B0604030504040204" pitchFamily="34" charset="0"/>
              <a:ea typeface="Verdana" panose="020B0604030504040204" pitchFamily="34" charset="0"/>
            </a:endParaRPr>
          </a:p>
        </p:txBody>
      </p:sp>
      <p:sp>
        <p:nvSpPr>
          <p:cNvPr id="6" name="Textfeld 5">
            <a:extLst>
              <a:ext uri="{FF2B5EF4-FFF2-40B4-BE49-F238E27FC236}">
                <a16:creationId xmlns:a16="http://schemas.microsoft.com/office/drawing/2014/main" id="{3D18495F-88C7-6BDF-29F4-DC09B0FA4018}"/>
              </a:ext>
            </a:extLst>
          </p:cNvPr>
          <p:cNvSpPr txBox="1"/>
          <p:nvPr/>
        </p:nvSpPr>
        <p:spPr>
          <a:xfrm>
            <a:off x="782728" y="5343599"/>
            <a:ext cx="4104456"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c) </a:t>
            </a:r>
            <a:r>
              <a:rPr lang="de-DE" sz="2400" b="1" dirty="0" err="1">
                <a:solidFill>
                  <a:schemeClr val="bg1"/>
                </a:solidFill>
                <a:latin typeface="Verdana" panose="020B0604030504040204" pitchFamily="34" charset="0"/>
                <a:ea typeface="Verdana" panose="020B0604030504040204" pitchFamily="34" charset="0"/>
              </a:rPr>
              <a:t>black</a:t>
            </a:r>
            <a:r>
              <a:rPr lang="de-DE" sz="2400" b="1" dirty="0">
                <a:solidFill>
                  <a:schemeClr val="bg1"/>
                </a:solidFill>
                <a:latin typeface="Verdana" panose="020B0604030504040204" pitchFamily="34" charset="0"/>
                <a:ea typeface="Verdana" panose="020B0604030504040204" pitchFamily="34" charset="0"/>
              </a:rPr>
              <a:t> </a:t>
            </a:r>
            <a:r>
              <a:rPr lang="de-DE" sz="2400" b="1" dirty="0" err="1">
                <a:solidFill>
                  <a:schemeClr val="bg1"/>
                </a:solidFill>
                <a:latin typeface="Verdana" panose="020B0604030504040204" pitchFamily="34" charset="0"/>
                <a:ea typeface="Verdana" panose="020B0604030504040204" pitchFamily="34" charset="0"/>
              </a:rPr>
              <a:t>pudding</a:t>
            </a:r>
            <a:endParaRPr lang="de-DE" sz="2400" b="1" dirty="0">
              <a:solidFill>
                <a:schemeClr val="bg1"/>
              </a:solidFill>
              <a:latin typeface="Verdana" panose="020B0604030504040204" pitchFamily="34" charset="0"/>
              <a:ea typeface="Verdana" panose="020B0604030504040204" pitchFamily="34" charset="0"/>
            </a:endParaRPr>
          </a:p>
        </p:txBody>
      </p:sp>
      <p:sp>
        <p:nvSpPr>
          <p:cNvPr id="7" name="Textfeld 6">
            <a:extLst>
              <a:ext uri="{FF2B5EF4-FFF2-40B4-BE49-F238E27FC236}">
                <a16:creationId xmlns:a16="http://schemas.microsoft.com/office/drawing/2014/main" id="{1FB20786-CF8D-381B-085C-329049DA29CF}"/>
              </a:ext>
            </a:extLst>
          </p:cNvPr>
          <p:cNvSpPr txBox="1"/>
          <p:nvPr/>
        </p:nvSpPr>
        <p:spPr>
          <a:xfrm>
            <a:off x="5139208" y="5313982"/>
            <a:ext cx="4499992"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d) </a:t>
            </a:r>
            <a:r>
              <a:rPr lang="de-DE" sz="2400" b="1" dirty="0" err="1">
                <a:solidFill>
                  <a:schemeClr val="bg1"/>
                </a:solidFill>
                <a:latin typeface="Verdana" panose="020B0604030504040204" pitchFamily="34" charset="0"/>
                <a:ea typeface="Verdana" panose="020B0604030504040204" pitchFamily="34" charset="0"/>
              </a:rPr>
              <a:t>bacon</a:t>
            </a:r>
            <a:r>
              <a:rPr lang="de-DE" sz="2400" b="1" dirty="0">
                <a:solidFill>
                  <a:schemeClr val="bg1"/>
                </a:solidFill>
                <a:latin typeface="Verdana" panose="020B0604030504040204" pitchFamily="34" charset="0"/>
                <a:ea typeface="Verdana" panose="020B0604030504040204" pitchFamily="34" charset="0"/>
              </a:rPr>
              <a:t> and </a:t>
            </a:r>
            <a:r>
              <a:rPr lang="de-DE" sz="2400" b="1" dirty="0" err="1">
                <a:solidFill>
                  <a:schemeClr val="bg1"/>
                </a:solidFill>
                <a:latin typeface="Verdana" panose="020B0604030504040204" pitchFamily="34" charset="0"/>
                <a:ea typeface="Verdana" panose="020B0604030504040204" pitchFamily="34" charset="0"/>
              </a:rPr>
              <a:t>eggs</a:t>
            </a:r>
            <a:endParaRPr lang="de-DE" sz="2400" b="1" dirty="0">
              <a:solidFill>
                <a:schemeClr val="bg1"/>
              </a:solidFill>
              <a:latin typeface="Verdana" panose="020B0604030504040204" pitchFamily="34" charset="0"/>
              <a:ea typeface="Verdana" panose="020B0604030504040204" pitchFamily="34" charset="0"/>
            </a:endParaRPr>
          </a:p>
        </p:txBody>
      </p:sp>
      <p:sp>
        <p:nvSpPr>
          <p:cNvPr id="8" name="Textfeld 7">
            <a:extLst>
              <a:ext uri="{FF2B5EF4-FFF2-40B4-BE49-F238E27FC236}">
                <a16:creationId xmlns:a16="http://schemas.microsoft.com/office/drawing/2014/main" id="{9D09B035-1515-5819-BEE5-AC10FD7E304E}"/>
              </a:ext>
            </a:extLst>
          </p:cNvPr>
          <p:cNvSpPr txBox="1"/>
          <p:nvPr/>
        </p:nvSpPr>
        <p:spPr>
          <a:xfrm>
            <a:off x="5139208" y="4149080"/>
            <a:ext cx="4545360"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b) </a:t>
            </a:r>
            <a:r>
              <a:rPr lang="de-DE" sz="2400" b="1" dirty="0" err="1">
                <a:solidFill>
                  <a:schemeClr val="bg1"/>
                </a:solidFill>
                <a:latin typeface="Verdana" panose="020B0604030504040204" pitchFamily="34" charset="0"/>
                <a:ea typeface="Verdana" panose="020B0604030504040204" pitchFamily="34" charset="0"/>
              </a:rPr>
              <a:t>plumpudding</a:t>
            </a:r>
            <a:endParaRPr lang="de-DE" sz="24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6424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7"/>
                                        </p:tgtEl>
                                      </p:cBhvr>
                                    </p:animEffect>
                                    <p:anim calcmode="lin" valueType="num">
                                      <p:cBhvr>
                                        <p:cTn id="35" dur="1000"/>
                                        <p:tgtEl>
                                          <p:spTgt spid="7"/>
                                        </p:tgtEl>
                                        <p:attrNameLst>
                                          <p:attrName>ppt_x</p:attrName>
                                        </p:attrNameLst>
                                      </p:cBhvr>
                                      <p:tavLst>
                                        <p:tav tm="0">
                                          <p:val>
                                            <p:strVal val="ppt_x"/>
                                          </p:val>
                                        </p:tav>
                                        <p:tav tm="100000">
                                          <p:val>
                                            <p:strVal val="ppt_x"/>
                                          </p:val>
                                        </p:tav>
                                      </p:tavLst>
                                    </p:anim>
                                    <p:anim calcmode="lin" valueType="num">
                                      <p:cBhvr>
                                        <p:cTn id="36" dur="1000"/>
                                        <p:tgtEl>
                                          <p:spTgt spid="7"/>
                                        </p:tgtEl>
                                        <p:attrNameLst>
                                          <p:attrName>ppt_y</p:attrName>
                                        </p:attrNameLst>
                                      </p:cBhvr>
                                      <p:tavLst>
                                        <p:tav tm="0">
                                          <p:val>
                                            <p:strVal val="ppt_y"/>
                                          </p:val>
                                        </p:tav>
                                        <p:tav tm="100000">
                                          <p:val>
                                            <p:strVal val="ppt_y+.1"/>
                                          </p:val>
                                        </p:tav>
                                      </p:tavLst>
                                    </p:anim>
                                    <p:set>
                                      <p:cBhvr>
                                        <p:cTn id="37" dur="1" fill="hold">
                                          <p:stCondLst>
                                            <p:cond delay="9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5"/>
                                        </p:tgtEl>
                                      </p:cBhvr>
                                    </p:animEffect>
                                    <p:anim calcmode="lin" valueType="num">
                                      <p:cBhvr>
                                        <p:cTn id="42" dur="1000"/>
                                        <p:tgtEl>
                                          <p:spTgt spid="5"/>
                                        </p:tgtEl>
                                        <p:attrNameLst>
                                          <p:attrName>ppt_x</p:attrName>
                                        </p:attrNameLst>
                                      </p:cBhvr>
                                      <p:tavLst>
                                        <p:tav tm="0">
                                          <p:val>
                                            <p:strVal val="ppt_x"/>
                                          </p:val>
                                        </p:tav>
                                        <p:tav tm="100000">
                                          <p:val>
                                            <p:strVal val="ppt_x"/>
                                          </p:val>
                                        </p:tav>
                                      </p:tavLst>
                                    </p:anim>
                                    <p:anim calcmode="lin" valueType="num">
                                      <p:cBhvr>
                                        <p:cTn id="43" dur="1000"/>
                                        <p:tgtEl>
                                          <p:spTgt spid="5"/>
                                        </p:tgtEl>
                                        <p:attrNameLst>
                                          <p:attrName>ppt_y</p:attrName>
                                        </p:attrNameLst>
                                      </p:cBhvr>
                                      <p:tavLst>
                                        <p:tav tm="0">
                                          <p:val>
                                            <p:strVal val="ppt_y"/>
                                          </p:val>
                                        </p:tav>
                                        <p:tav tm="100000">
                                          <p:val>
                                            <p:strVal val="ppt_y+.1"/>
                                          </p:val>
                                        </p:tav>
                                      </p:tavLst>
                                    </p:anim>
                                    <p:set>
                                      <p:cBhvr>
                                        <p:cTn id="44" dur="1" fill="hold">
                                          <p:stCondLst>
                                            <p:cond delay="9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grpId="1" nodeType="clickEffect">
                                  <p:stCondLst>
                                    <p:cond delay="0"/>
                                  </p:stCondLst>
                                  <p:childTnLst>
                                    <p:animScale>
                                      <p:cBhvr>
                                        <p:cTn id="48"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P spid="7" grpId="1"/>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2 (4)</a:t>
            </a:r>
          </a:p>
        </p:txBody>
      </p:sp>
      <p:pic>
        <p:nvPicPr>
          <p:cNvPr id="8" name="Grafik 7" descr="Ein Bild, das Text, Schrift, Schild enthält.&#10;&#10;KI-generierte Inhalte können fehlerhaft sein.">
            <a:extLst>
              <a:ext uri="{FF2B5EF4-FFF2-40B4-BE49-F238E27FC236}">
                <a16:creationId xmlns:a16="http://schemas.microsoft.com/office/drawing/2014/main" id="{DEDDEBEC-7C6C-23AE-3AA3-872A5D234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376" y="1766328"/>
            <a:ext cx="6660000" cy="5047048"/>
          </a:xfrm>
          <a:prstGeom prst="rect">
            <a:avLst/>
          </a:prstGeom>
        </p:spPr>
      </p:pic>
    </p:spTree>
    <p:extLst>
      <p:ext uri="{BB962C8B-B14F-4D97-AF65-F5344CB8AC3E}">
        <p14:creationId xmlns:p14="http://schemas.microsoft.com/office/powerpoint/2010/main" val="19305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F5B76-47BA-7B5D-9B92-29C482FEF038}"/>
            </a:ext>
          </a:extLst>
        </p:cNvPr>
        <p:cNvGrpSpPr/>
        <p:nvPr/>
      </p:nvGrpSpPr>
      <p:grpSpPr>
        <a:xfrm>
          <a:off x="0" y="0"/>
          <a:ext cx="0" cy="0"/>
          <a:chOff x="0" y="0"/>
          <a:chExt cx="0" cy="0"/>
        </a:xfrm>
      </p:grpSpPr>
      <p:sp>
        <p:nvSpPr>
          <p:cNvPr id="12290" name="Rectangle 2">
            <a:extLst>
              <a:ext uri="{FF2B5EF4-FFF2-40B4-BE49-F238E27FC236}">
                <a16:creationId xmlns:a16="http://schemas.microsoft.com/office/drawing/2014/main" id="{78384C9F-ADD1-9D86-D62C-8AC8C0CB643C}"/>
              </a:ext>
            </a:extLst>
          </p:cNvPr>
          <p:cNvSpPr>
            <a:spLocks noGrp="1" noChangeArrowheads="1"/>
          </p:cNvSpPr>
          <p:nvPr>
            <p:ph type="ctrTitle"/>
          </p:nvPr>
        </p:nvSpPr>
        <p:spPr bwMode="auto">
          <a:xfrm>
            <a:off x="0" y="2562474"/>
            <a:ext cx="9144000" cy="866526"/>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de-DE" sz="2400" b="1" dirty="0">
                <a:latin typeface="Verdana" pitchFamily="34" charset="0"/>
                <a:ea typeface="Verdana" pitchFamily="34" charset="0"/>
                <a:cs typeface="Verdana" pitchFamily="34" charset="0"/>
              </a:rPr>
              <a:t>Welches Wort </a:t>
            </a:r>
            <a:r>
              <a:rPr lang="en-GB" altLang="de-DE" sz="2400" b="1" dirty="0" err="1">
                <a:latin typeface="Verdana" pitchFamily="34" charset="0"/>
                <a:ea typeface="Verdana" pitchFamily="34" charset="0"/>
                <a:cs typeface="Verdana" pitchFamily="34" charset="0"/>
              </a:rPr>
              <a:t>verwenden</a:t>
            </a:r>
            <a:r>
              <a:rPr lang="en-GB" altLang="de-DE" sz="2400" b="1" dirty="0">
                <a:latin typeface="Verdana" pitchFamily="34" charset="0"/>
                <a:ea typeface="Verdana" pitchFamily="34" charset="0"/>
                <a:cs typeface="Verdana" pitchFamily="34" charset="0"/>
              </a:rPr>
              <a:t> </a:t>
            </a:r>
            <a:r>
              <a:rPr lang="en-GB" altLang="de-DE" sz="2400" b="1" dirty="0" err="1">
                <a:latin typeface="Verdana" pitchFamily="34" charset="0"/>
                <a:ea typeface="Verdana" pitchFamily="34" charset="0"/>
                <a:cs typeface="Verdana" pitchFamily="34" charset="0"/>
              </a:rPr>
              <a:t>Amerikaner</a:t>
            </a:r>
            <a:r>
              <a:rPr lang="en-GB" altLang="de-DE" sz="2400" b="1" dirty="0">
                <a:latin typeface="Verdana" pitchFamily="34" charset="0"/>
                <a:ea typeface="Verdana" pitchFamily="34" charset="0"/>
                <a:cs typeface="Verdana" pitchFamily="34" charset="0"/>
              </a:rPr>
              <a:t> </a:t>
            </a:r>
            <a:r>
              <a:rPr lang="en-GB" altLang="de-DE" sz="2400" b="1" u="sng" dirty="0" err="1">
                <a:latin typeface="Verdana" pitchFamily="34" charset="0"/>
                <a:ea typeface="Verdana" pitchFamily="34" charset="0"/>
                <a:cs typeface="Verdana" pitchFamily="34" charset="0"/>
              </a:rPr>
              <a:t>nicht</a:t>
            </a:r>
            <a:r>
              <a:rPr lang="en-GB" altLang="de-DE" sz="2400" b="1" dirty="0">
                <a:latin typeface="Verdana" pitchFamily="34" charset="0"/>
                <a:ea typeface="Verdana" pitchFamily="34" charset="0"/>
                <a:cs typeface="Verdana" pitchFamily="34" charset="0"/>
              </a:rPr>
              <a:t> für “Toilette/WC”?</a:t>
            </a:r>
          </a:p>
        </p:txBody>
      </p:sp>
      <p:sp>
        <p:nvSpPr>
          <p:cNvPr id="17415" name="Text Box 7">
            <a:extLst>
              <a:ext uri="{FF2B5EF4-FFF2-40B4-BE49-F238E27FC236}">
                <a16:creationId xmlns:a16="http://schemas.microsoft.com/office/drawing/2014/main" id="{300E05BF-DD97-8F8A-C90A-F9A56DC4C10A}"/>
              </a:ext>
            </a:extLst>
          </p:cNvPr>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2 (4)</a:t>
            </a:r>
          </a:p>
        </p:txBody>
      </p:sp>
      <p:sp>
        <p:nvSpPr>
          <p:cNvPr id="5" name="Textfeld 4">
            <a:extLst>
              <a:ext uri="{FF2B5EF4-FFF2-40B4-BE49-F238E27FC236}">
                <a16:creationId xmlns:a16="http://schemas.microsoft.com/office/drawing/2014/main" id="{03C3E312-0E39-B647-8516-9E4980E6EEA8}"/>
              </a:ext>
            </a:extLst>
          </p:cNvPr>
          <p:cNvSpPr txBox="1"/>
          <p:nvPr/>
        </p:nvSpPr>
        <p:spPr>
          <a:xfrm>
            <a:off x="539551" y="4149080"/>
            <a:ext cx="4193145"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a) </a:t>
            </a:r>
            <a:r>
              <a:rPr lang="de-DE" sz="2400" b="1" dirty="0" err="1">
                <a:solidFill>
                  <a:schemeClr val="bg1"/>
                </a:solidFill>
                <a:latin typeface="Verdana" panose="020B0604030504040204" pitchFamily="34" charset="0"/>
                <a:ea typeface="Verdana" panose="020B0604030504040204" pitchFamily="34" charset="0"/>
              </a:rPr>
              <a:t>rest</a:t>
            </a:r>
            <a:r>
              <a:rPr lang="de-DE" sz="2400" b="1" dirty="0">
                <a:solidFill>
                  <a:schemeClr val="bg1"/>
                </a:solidFill>
                <a:latin typeface="Verdana" panose="020B0604030504040204" pitchFamily="34" charset="0"/>
                <a:ea typeface="Verdana" panose="020B0604030504040204" pitchFamily="34" charset="0"/>
              </a:rPr>
              <a:t> </a:t>
            </a:r>
            <a:r>
              <a:rPr lang="de-DE" sz="2400" b="1" dirty="0" err="1">
                <a:solidFill>
                  <a:schemeClr val="bg1"/>
                </a:solidFill>
                <a:latin typeface="Verdana" panose="020B0604030504040204" pitchFamily="34" charset="0"/>
                <a:ea typeface="Verdana" panose="020B0604030504040204" pitchFamily="34" charset="0"/>
              </a:rPr>
              <a:t>room</a:t>
            </a:r>
            <a:endParaRPr lang="de-DE" sz="2400" b="1" dirty="0">
              <a:solidFill>
                <a:schemeClr val="bg1"/>
              </a:solidFill>
              <a:latin typeface="Verdana" panose="020B0604030504040204" pitchFamily="34" charset="0"/>
              <a:ea typeface="Verdana" panose="020B0604030504040204" pitchFamily="34" charset="0"/>
            </a:endParaRPr>
          </a:p>
        </p:txBody>
      </p:sp>
      <p:sp>
        <p:nvSpPr>
          <p:cNvPr id="6" name="Textfeld 5">
            <a:extLst>
              <a:ext uri="{FF2B5EF4-FFF2-40B4-BE49-F238E27FC236}">
                <a16:creationId xmlns:a16="http://schemas.microsoft.com/office/drawing/2014/main" id="{56C5FF1B-2605-E9A1-6A1A-261D3D711C8C}"/>
              </a:ext>
            </a:extLst>
          </p:cNvPr>
          <p:cNvSpPr txBox="1"/>
          <p:nvPr/>
        </p:nvSpPr>
        <p:spPr>
          <a:xfrm>
            <a:off x="539552" y="5343599"/>
            <a:ext cx="4032448"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c) </a:t>
            </a:r>
            <a:r>
              <a:rPr lang="de-DE" sz="2400" b="1" dirty="0" err="1">
                <a:solidFill>
                  <a:schemeClr val="bg1"/>
                </a:solidFill>
                <a:latin typeface="Verdana" panose="020B0604030504040204" pitchFamily="34" charset="0"/>
                <a:ea typeface="Verdana" panose="020B0604030504040204" pitchFamily="34" charset="0"/>
              </a:rPr>
              <a:t>toilet</a:t>
            </a:r>
            <a:endParaRPr lang="de-DE" sz="2400" b="1" dirty="0">
              <a:solidFill>
                <a:schemeClr val="bg1"/>
              </a:solidFill>
              <a:latin typeface="Verdana" panose="020B0604030504040204" pitchFamily="34" charset="0"/>
              <a:ea typeface="Verdana" panose="020B0604030504040204" pitchFamily="34" charset="0"/>
            </a:endParaRPr>
          </a:p>
        </p:txBody>
      </p:sp>
      <p:sp>
        <p:nvSpPr>
          <p:cNvPr id="7" name="Textfeld 6">
            <a:extLst>
              <a:ext uri="{FF2B5EF4-FFF2-40B4-BE49-F238E27FC236}">
                <a16:creationId xmlns:a16="http://schemas.microsoft.com/office/drawing/2014/main" id="{7C2CC4C3-0B71-5CA0-77BA-BA675540FDB8}"/>
              </a:ext>
            </a:extLst>
          </p:cNvPr>
          <p:cNvSpPr txBox="1"/>
          <p:nvPr/>
        </p:nvSpPr>
        <p:spPr>
          <a:xfrm>
            <a:off x="4987368" y="5313982"/>
            <a:ext cx="4444664"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d) </a:t>
            </a:r>
            <a:r>
              <a:rPr lang="de-DE" sz="2400" b="1" dirty="0" err="1">
                <a:solidFill>
                  <a:schemeClr val="bg1"/>
                </a:solidFill>
                <a:latin typeface="Verdana" panose="020B0604030504040204" pitchFamily="34" charset="0"/>
                <a:ea typeface="Verdana" panose="020B0604030504040204" pitchFamily="34" charset="0"/>
              </a:rPr>
              <a:t>men‘s</a:t>
            </a:r>
            <a:r>
              <a:rPr lang="de-DE" sz="2400" b="1" dirty="0">
                <a:solidFill>
                  <a:schemeClr val="bg1"/>
                </a:solidFill>
                <a:latin typeface="Verdana" panose="020B0604030504040204" pitchFamily="34" charset="0"/>
                <a:ea typeface="Verdana" panose="020B0604030504040204" pitchFamily="34" charset="0"/>
              </a:rPr>
              <a:t>/</a:t>
            </a:r>
            <a:r>
              <a:rPr lang="de-DE" sz="2400" b="1" dirty="0" err="1">
                <a:solidFill>
                  <a:schemeClr val="bg1"/>
                </a:solidFill>
                <a:latin typeface="Verdana" panose="020B0604030504040204" pitchFamily="34" charset="0"/>
                <a:ea typeface="Verdana" panose="020B0604030504040204" pitchFamily="34" charset="0"/>
              </a:rPr>
              <a:t>ladies</a:t>
            </a:r>
            <a:r>
              <a:rPr lang="de-DE" sz="2400" b="1" dirty="0">
                <a:solidFill>
                  <a:schemeClr val="bg1"/>
                </a:solidFill>
                <a:latin typeface="Verdana" panose="020B0604030504040204" pitchFamily="34" charset="0"/>
                <a:ea typeface="Verdana" panose="020B0604030504040204" pitchFamily="34" charset="0"/>
              </a:rPr>
              <a:t>‘ </a:t>
            </a:r>
            <a:r>
              <a:rPr lang="de-DE" sz="2400" b="1" dirty="0" err="1">
                <a:solidFill>
                  <a:schemeClr val="bg1"/>
                </a:solidFill>
                <a:latin typeface="Verdana" panose="020B0604030504040204" pitchFamily="34" charset="0"/>
                <a:ea typeface="Verdana" panose="020B0604030504040204" pitchFamily="34" charset="0"/>
              </a:rPr>
              <a:t>room</a:t>
            </a:r>
            <a:r>
              <a:rPr lang="de-DE" sz="2400" b="1" dirty="0">
                <a:solidFill>
                  <a:schemeClr val="bg1"/>
                </a:solidFill>
                <a:latin typeface="Verdana" panose="020B0604030504040204" pitchFamily="34" charset="0"/>
                <a:ea typeface="Verdana" panose="020B0604030504040204" pitchFamily="34" charset="0"/>
              </a:rPr>
              <a:t> </a:t>
            </a:r>
          </a:p>
        </p:txBody>
      </p:sp>
      <p:sp>
        <p:nvSpPr>
          <p:cNvPr id="9" name="Textfeld 8">
            <a:extLst>
              <a:ext uri="{FF2B5EF4-FFF2-40B4-BE49-F238E27FC236}">
                <a16:creationId xmlns:a16="http://schemas.microsoft.com/office/drawing/2014/main" id="{620B37B7-BF7D-EC90-AB36-6135DC7F58C3}"/>
              </a:ext>
            </a:extLst>
          </p:cNvPr>
          <p:cNvSpPr txBox="1"/>
          <p:nvPr/>
        </p:nvSpPr>
        <p:spPr>
          <a:xfrm>
            <a:off x="4932040" y="4149080"/>
            <a:ext cx="4608512"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b) </a:t>
            </a:r>
            <a:r>
              <a:rPr lang="de-DE" sz="2400" b="1" dirty="0" err="1">
                <a:solidFill>
                  <a:schemeClr val="bg1"/>
                </a:solidFill>
                <a:latin typeface="Verdana" panose="020B0604030504040204" pitchFamily="34" charset="0"/>
                <a:ea typeface="Verdana" panose="020B0604030504040204" pitchFamily="34" charset="0"/>
              </a:rPr>
              <a:t>bathroom</a:t>
            </a:r>
            <a:endParaRPr lang="de-DE" sz="24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5833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5"/>
                                        </p:tgtEl>
                                      </p:cBhvr>
                                    </p:animEffect>
                                    <p:anim calcmode="lin" valueType="num">
                                      <p:cBhvr>
                                        <p:cTn id="35" dur="1000"/>
                                        <p:tgtEl>
                                          <p:spTgt spid="5"/>
                                        </p:tgtEl>
                                        <p:attrNameLst>
                                          <p:attrName>ppt_x</p:attrName>
                                        </p:attrNameLst>
                                      </p:cBhvr>
                                      <p:tavLst>
                                        <p:tav tm="0">
                                          <p:val>
                                            <p:strVal val="ppt_x"/>
                                          </p:val>
                                        </p:tav>
                                        <p:tav tm="100000">
                                          <p:val>
                                            <p:strVal val="ppt_x"/>
                                          </p:val>
                                        </p:tav>
                                      </p:tavLst>
                                    </p:anim>
                                    <p:anim calcmode="lin" valueType="num">
                                      <p:cBhvr>
                                        <p:cTn id="36" dur="1000"/>
                                        <p:tgtEl>
                                          <p:spTgt spid="5"/>
                                        </p:tgtEl>
                                        <p:attrNameLst>
                                          <p:attrName>ppt_y</p:attrName>
                                        </p:attrNameLst>
                                      </p:cBhvr>
                                      <p:tavLst>
                                        <p:tav tm="0">
                                          <p:val>
                                            <p:strVal val="ppt_y"/>
                                          </p:val>
                                        </p:tav>
                                        <p:tav tm="100000">
                                          <p:val>
                                            <p:strVal val="ppt_y+.1"/>
                                          </p:val>
                                        </p:tav>
                                      </p:tavLst>
                                    </p:anim>
                                    <p:set>
                                      <p:cBhvr>
                                        <p:cTn id="37" dur="1" fill="hold">
                                          <p:stCondLst>
                                            <p:cond delay="9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9"/>
                                        </p:tgtEl>
                                      </p:cBhvr>
                                    </p:animEffect>
                                    <p:anim calcmode="lin" valueType="num">
                                      <p:cBhvr>
                                        <p:cTn id="42" dur="1000"/>
                                        <p:tgtEl>
                                          <p:spTgt spid="9"/>
                                        </p:tgtEl>
                                        <p:attrNameLst>
                                          <p:attrName>ppt_x</p:attrName>
                                        </p:attrNameLst>
                                      </p:cBhvr>
                                      <p:tavLst>
                                        <p:tav tm="0">
                                          <p:val>
                                            <p:strVal val="ppt_x"/>
                                          </p:val>
                                        </p:tav>
                                        <p:tav tm="100000">
                                          <p:val>
                                            <p:strVal val="ppt_x"/>
                                          </p:val>
                                        </p:tav>
                                      </p:tavLst>
                                    </p:anim>
                                    <p:anim calcmode="lin" valueType="num">
                                      <p:cBhvr>
                                        <p:cTn id="43" dur="1000"/>
                                        <p:tgtEl>
                                          <p:spTgt spid="9"/>
                                        </p:tgtEl>
                                        <p:attrNameLst>
                                          <p:attrName>ppt_y</p:attrName>
                                        </p:attrNameLst>
                                      </p:cBhvr>
                                      <p:tavLst>
                                        <p:tav tm="0">
                                          <p:val>
                                            <p:strVal val="ppt_y"/>
                                          </p:val>
                                        </p:tav>
                                        <p:tav tm="100000">
                                          <p:val>
                                            <p:strVal val="ppt_y+.1"/>
                                          </p:val>
                                        </p:tav>
                                      </p:tavLst>
                                    </p:anim>
                                    <p:set>
                                      <p:cBhvr>
                                        <p:cTn id="44" dur="1" fill="hold">
                                          <p:stCondLst>
                                            <p:cond delay="9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grpId="1" nodeType="clickEffect">
                                  <p:stCondLst>
                                    <p:cond delay="0"/>
                                  </p:stCondLst>
                                  <p:childTnLst>
                                    <p:animScale>
                                      <p:cBhvr>
                                        <p:cTn id="4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1 (5)</a:t>
            </a:r>
          </a:p>
        </p:txBody>
      </p:sp>
      <p:pic>
        <p:nvPicPr>
          <p:cNvPr id="10" name="Grafik 9" descr="Ein Bild, das draußen, Straße, Fahrzeug, Weg enthält.&#10;&#10;KI-generierte Inhalte können fehlerhaft sein.">
            <a:extLst>
              <a:ext uri="{FF2B5EF4-FFF2-40B4-BE49-F238E27FC236}">
                <a16:creationId xmlns:a16="http://schemas.microsoft.com/office/drawing/2014/main" id="{5BD0A964-6167-C20C-B0AE-1984C61E7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844824"/>
            <a:ext cx="7560840" cy="5046861"/>
          </a:xfrm>
          <a:prstGeom prst="rect">
            <a:avLst/>
          </a:prstGeom>
        </p:spPr>
      </p:pic>
    </p:spTree>
    <p:extLst>
      <p:ext uri="{BB962C8B-B14F-4D97-AF65-F5344CB8AC3E}">
        <p14:creationId xmlns:p14="http://schemas.microsoft.com/office/powerpoint/2010/main" val="134868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0B559-DB3C-EE0B-2DB8-6C69D08FE563}"/>
            </a:ext>
          </a:extLst>
        </p:cNvPr>
        <p:cNvGrpSpPr/>
        <p:nvPr/>
      </p:nvGrpSpPr>
      <p:grpSpPr>
        <a:xfrm>
          <a:off x="0" y="0"/>
          <a:ext cx="0" cy="0"/>
          <a:chOff x="0" y="0"/>
          <a:chExt cx="0" cy="0"/>
        </a:xfrm>
      </p:grpSpPr>
      <p:sp>
        <p:nvSpPr>
          <p:cNvPr id="4098" name="Rectangle 4">
            <a:extLst>
              <a:ext uri="{FF2B5EF4-FFF2-40B4-BE49-F238E27FC236}">
                <a16:creationId xmlns:a16="http://schemas.microsoft.com/office/drawing/2014/main" id="{3045EBE6-4FD2-795A-0317-180E361D306F}"/>
              </a:ext>
            </a:extLst>
          </p:cNvPr>
          <p:cNvSpPr>
            <a:spLocks noGrp="1" noChangeArrowheads="1"/>
          </p:cNvSpPr>
          <p:nvPr>
            <p:ph type="ctrTitle"/>
          </p:nvPr>
        </p:nvSpPr>
        <p:spPr bwMode="auto">
          <a:xfrm>
            <a:off x="0" y="1125538"/>
            <a:ext cx="9144000" cy="5876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spcAft>
                <a:spcPct val="100000"/>
              </a:spcAft>
            </a:pPr>
            <a:r>
              <a:rPr lang="en-GB" altLang="de-DE" sz="2400" b="1" dirty="0">
                <a:solidFill>
                  <a:srgbClr val="FF0000"/>
                </a:solidFill>
                <a:latin typeface="Verdana" panose="020B0604030504040204" pitchFamily="34" charset="0"/>
                <a:ea typeface="Verdana" panose="020B0604030504040204" pitchFamily="34" charset="0"/>
              </a:rPr>
              <a:t>Quiz - “The Hot Chair” (Instructions)</a:t>
            </a:r>
            <a:br>
              <a:rPr lang="en-GB" altLang="de-DE" sz="2400" b="1" dirty="0">
                <a:solidFill>
                  <a:srgbClr val="FF0000"/>
                </a:solidFill>
                <a:latin typeface="Verdana" panose="020B0604030504040204" pitchFamily="34" charset="0"/>
                <a:ea typeface="Verdana" panose="020B0604030504040204" pitchFamily="34" charset="0"/>
              </a:rPr>
            </a:br>
            <a:br>
              <a:rPr lang="en-GB" altLang="de-DE" sz="1000" b="1" dirty="0">
                <a:solidFill>
                  <a:srgbClr val="FF0000"/>
                </a:solidFill>
              </a:rPr>
            </a:br>
            <a:br>
              <a:rPr lang="en-GB" altLang="de-DE" sz="1000" b="1" dirty="0">
                <a:solidFill>
                  <a:srgbClr val="FF0000"/>
                </a:solidFill>
              </a:rPr>
            </a:br>
            <a:r>
              <a:rPr lang="en-GB" altLang="de-DE" sz="2000" dirty="0">
                <a:solidFill>
                  <a:srgbClr val="FF0000"/>
                </a:solidFill>
                <a:latin typeface="Verdana" panose="020B0604030504040204" pitchFamily="34" charset="0"/>
                <a:ea typeface="Verdana" panose="020B0604030504040204" pitchFamily="34" charset="0"/>
              </a:rPr>
              <a:t>Z</a:t>
            </a:r>
            <a:r>
              <a:rPr lang="en-GB" altLang="de-DE" sz="2000" dirty="0">
                <a:solidFill>
                  <a:schemeClr val="tx1"/>
                </a:solidFill>
                <a:latin typeface="Verdana" panose="020B0604030504040204" pitchFamily="34" charset="0"/>
                <a:ea typeface="Verdana" panose="020B0604030504040204" pitchFamily="34" charset="0"/>
              </a:rPr>
              <a:t>wei Teams </a:t>
            </a:r>
            <a:r>
              <a:rPr lang="en-GB" altLang="de-DE" sz="2000" dirty="0" err="1">
                <a:solidFill>
                  <a:schemeClr val="tx1"/>
                </a:solidFill>
                <a:latin typeface="Verdana" panose="020B0604030504040204" pitchFamily="34" charset="0"/>
                <a:ea typeface="Verdana" panose="020B0604030504040204" pitchFamily="34" charset="0"/>
              </a:rPr>
              <a:t>spielen</a:t>
            </a:r>
            <a:r>
              <a:rPr lang="en-GB" altLang="de-DE" sz="2000" dirty="0">
                <a:solidFill>
                  <a:schemeClr val="tx1"/>
                </a:solidFill>
                <a:latin typeface="Verdana" panose="020B0604030504040204" pitchFamily="34" charset="0"/>
                <a:ea typeface="Verdana" panose="020B0604030504040204" pitchFamily="34" charset="0"/>
              </a:rPr>
              <a:t> </a:t>
            </a:r>
            <a:r>
              <a:rPr lang="en-GB" altLang="de-DE" sz="2000" dirty="0" err="1">
                <a:solidFill>
                  <a:schemeClr val="tx1"/>
                </a:solidFill>
                <a:latin typeface="Verdana" panose="020B0604030504040204" pitchFamily="34" charset="0"/>
                <a:ea typeface="Verdana" panose="020B0604030504040204" pitchFamily="34" charset="0"/>
              </a:rPr>
              <a:t>gegeneinander</a:t>
            </a:r>
            <a:r>
              <a:rPr lang="en-GB" altLang="de-DE" sz="2000" dirty="0">
                <a:solidFill>
                  <a:schemeClr val="tx1"/>
                </a:solidFill>
                <a:latin typeface="Verdana" panose="020B0604030504040204" pitchFamily="34" charset="0"/>
                <a:ea typeface="Verdana" panose="020B0604030504040204" pitchFamily="34" charset="0"/>
              </a:rPr>
              <a:t> (Team 1 und Team 2).</a:t>
            </a:r>
            <a:br>
              <a:rPr lang="en-GB" altLang="de-DE" sz="2000" dirty="0">
                <a:solidFill>
                  <a:schemeClr val="tx1"/>
                </a:solidFill>
                <a:latin typeface="Verdana" panose="020B0604030504040204" pitchFamily="34" charset="0"/>
                <a:ea typeface="Verdana" panose="020B0604030504040204" pitchFamily="34" charset="0"/>
              </a:rPr>
            </a:br>
            <a:r>
              <a:rPr lang="en-GB" altLang="de-DE" sz="2000" dirty="0" err="1">
                <a:solidFill>
                  <a:srgbClr val="FF0000"/>
                </a:solidFill>
                <a:latin typeface="Verdana" panose="020B0604030504040204" pitchFamily="34" charset="0"/>
                <a:ea typeface="Verdana" panose="020B0604030504040204" pitchFamily="34" charset="0"/>
              </a:rPr>
              <a:t>J</a:t>
            </a:r>
            <a:r>
              <a:rPr lang="en-GB" altLang="de-DE" sz="2000" dirty="0" err="1">
                <a:latin typeface="Verdana" panose="020B0604030504040204" pitchFamily="34" charset="0"/>
                <a:ea typeface="Verdana" panose="020B0604030504040204" pitchFamily="34" charset="0"/>
              </a:rPr>
              <a:t>edes</a:t>
            </a:r>
            <a:r>
              <a:rPr lang="en-GB" altLang="de-DE" sz="2000" dirty="0">
                <a:latin typeface="Verdana" panose="020B0604030504040204" pitchFamily="34" charset="0"/>
                <a:ea typeface="Verdana" panose="020B0604030504040204" pitchFamily="34" charset="0"/>
              </a:rPr>
              <a:t> Team muss 6 </a:t>
            </a:r>
            <a:r>
              <a:rPr lang="en-GB" altLang="de-DE" sz="2000" dirty="0" err="1">
                <a:latin typeface="Verdana" panose="020B0604030504040204" pitchFamily="34" charset="0"/>
                <a:ea typeface="Verdana" panose="020B0604030504040204" pitchFamily="34" charset="0"/>
              </a:rPr>
              <a:t>Fragen</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beantworten</a:t>
            </a:r>
            <a:r>
              <a:rPr lang="en-GB" altLang="de-DE" sz="2000" dirty="0">
                <a:latin typeface="Verdana" panose="020B0604030504040204" pitchFamily="34" charset="0"/>
                <a:ea typeface="Verdana" panose="020B0604030504040204" pitchFamily="34" charset="0"/>
              </a:rPr>
              <a:t>.</a:t>
            </a:r>
            <a:br>
              <a:rPr lang="en-GB" altLang="de-DE" sz="2000" dirty="0">
                <a:latin typeface="Verdana" panose="020B0604030504040204" pitchFamily="34" charset="0"/>
                <a:ea typeface="Verdana" panose="020B0604030504040204" pitchFamily="34" charset="0"/>
              </a:rPr>
            </a:br>
            <a:r>
              <a:rPr lang="en-GB" altLang="de-DE" sz="2000" dirty="0">
                <a:solidFill>
                  <a:srgbClr val="FF0000"/>
                </a:solidFill>
                <a:latin typeface="Verdana" panose="020B0604030504040204" pitchFamily="34" charset="0"/>
                <a:ea typeface="Verdana" panose="020B0604030504040204" pitchFamily="34" charset="0"/>
              </a:rPr>
              <a:t>D</a:t>
            </a:r>
            <a:r>
              <a:rPr lang="en-GB" altLang="de-DE" sz="2000" dirty="0">
                <a:solidFill>
                  <a:schemeClr val="tx1"/>
                </a:solidFill>
                <a:latin typeface="Verdana" panose="020B0604030504040204" pitchFamily="34" charset="0"/>
                <a:ea typeface="Verdana" panose="020B0604030504040204" pitchFamily="34" charset="0"/>
              </a:rPr>
              <a:t>as</a:t>
            </a:r>
            <a:r>
              <a:rPr lang="en-GB" altLang="de-DE" sz="2000" dirty="0">
                <a:latin typeface="Verdana" panose="020B0604030504040204" pitchFamily="34" charset="0"/>
                <a:ea typeface="Verdana" panose="020B0604030504040204" pitchFamily="34" charset="0"/>
              </a:rPr>
              <a:t> Team, das die </a:t>
            </a:r>
            <a:r>
              <a:rPr lang="en-GB" altLang="de-DE" sz="2000" dirty="0" err="1">
                <a:latin typeface="Verdana" panose="020B0604030504040204" pitchFamily="34" charset="0"/>
                <a:ea typeface="Verdana" panose="020B0604030504040204" pitchFamily="34" charset="0"/>
              </a:rPr>
              <a:t>meisten</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Fragen</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richtig</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beantwortet</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gewinnt</a:t>
            </a:r>
            <a:r>
              <a:rPr lang="en-GB" altLang="de-DE" sz="2000" dirty="0">
                <a:latin typeface="Verdana" panose="020B0604030504040204" pitchFamily="34" charset="0"/>
                <a:ea typeface="Verdana" panose="020B0604030504040204" pitchFamily="34" charset="0"/>
              </a:rPr>
              <a:t>.</a:t>
            </a:r>
            <a:br>
              <a:rPr lang="en-GB" altLang="de-DE" sz="2000" dirty="0">
                <a:latin typeface="Verdana" panose="020B0604030504040204" pitchFamily="34" charset="0"/>
                <a:ea typeface="Verdana" panose="020B0604030504040204" pitchFamily="34" charset="0"/>
              </a:rPr>
            </a:br>
            <a:r>
              <a:rPr lang="en-GB" altLang="de-DE" sz="2000" dirty="0" err="1">
                <a:solidFill>
                  <a:srgbClr val="FF0000"/>
                </a:solidFill>
                <a:latin typeface="Verdana" panose="020B0604030504040204" pitchFamily="34" charset="0"/>
                <a:ea typeface="Verdana" panose="020B0604030504040204" pitchFamily="34" charset="0"/>
              </a:rPr>
              <a:t>J</a:t>
            </a:r>
            <a:r>
              <a:rPr lang="en-GB" altLang="de-DE" sz="2000" dirty="0" err="1">
                <a:solidFill>
                  <a:schemeClr val="tx1"/>
                </a:solidFill>
                <a:latin typeface="Verdana" panose="020B0604030504040204" pitchFamily="34" charset="0"/>
                <a:ea typeface="Verdana" panose="020B0604030504040204" pitchFamily="34" charset="0"/>
              </a:rPr>
              <a:t>ede</a:t>
            </a:r>
            <a:r>
              <a:rPr lang="en-GB" altLang="de-DE" sz="2000" dirty="0">
                <a:solidFill>
                  <a:schemeClr val="tx1"/>
                </a:solidFill>
                <a:latin typeface="Verdana" panose="020B0604030504040204" pitchFamily="34" charset="0"/>
                <a:ea typeface="Verdana" panose="020B0604030504040204" pitchFamily="34" charset="0"/>
              </a:rPr>
              <a:t> Frage muss von </a:t>
            </a:r>
            <a:r>
              <a:rPr lang="en-GB" altLang="de-DE" sz="2000" dirty="0" err="1">
                <a:solidFill>
                  <a:schemeClr val="tx1"/>
                </a:solidFill>
                <a:latin typeface="Verdana" panose="020B0604030504040204" pitchFamily="34" charset="0"/>
                <a:ea typeface="Verdana" panose="020B0604030504040204" pitchFamily="34" charset="0"/>
              </a:rPr>
              <a:t>einem</a:t>
            </a:r>
            <a:r>
              <a:rPr lang="en-GB" altLang="de-DE" sz="2000" dirty="0">
                <a:solidFill>
                  <a:schemeClr val="tx1"/>
                </a:solidFill>
                <a:latin typeface="Verdana" panose="020B0604030504040204" pitchFamily="34" charset="0"/>
                <a:ea typeface="Verdana" panose="020B0604030504040204" pitchFamily="34" charset="0"/>
              </a:rPr>
              <a:t> </a:t>
            </a:r>
            <a:r>
              <a:rPr lang="en-GB" altLang="de-DE" sz="2000" dirty="0" err="1">
                <a:solidFill>
                  <a:schemeClr val="tx1"/>
                </a:solidFill>
                <a:latin typeface="Verdana" panose="020B0604030504040204" pitchFamily="34" charset="0"/>
                <a:ea typeface="Verdana" panose="020B0604030504040204" pitchFamily="34" charset="0"/>
              </a:rPr>
              <a:t>Kandidaten</a:t>
            </a:r>
            <a:r>
              <a:rPr lang="en-GB" altLang="de-DE" sz="2000" dirty="0">
                <a:solidFill>
                  <a:schemeClr val="tx1"/>
                </a:solidFill>
                <a:latin typeface="Verdana" panose="020B0604030504040204" pitchFamily="34" charset="0"/>
                <a:ea typeface="Verdana" panose="020B0604030504040204" pitchFamily="34" charset="0"/>
              </a:rPr>
              <a:t> </a:t>
            </a:r>
            <a:r>
              <a:rPr lang="en-GB" altLang="de-DE" sz="2000" dirty="0" err="1">
                <a:solidFill>
                  <a:schemeClr val="tx1"/>
                </a:solidFill>
                <a:latin typeface="Verdana" panose="020B0604030504040204" pitchFamily="34" charset="0"/>
                <a:ea typeface="Verdana" panose="020B0604030504040204" pitchFamily="34" charset="0"/>
              </a:rPr>
              <a:t>alleine</a:t>
            </a:r>
            <a:r>
              <a:rPr lang="en-GB" altLang="de-DE" sz="2000" dirty="0">
                <a:solidFill>
                  <a:schemeClr val="tx1"/>
                </a:solidFill>
                <a:latin typeface="Verdana" panose="020B0604030504040204" pitchFamily="34" charset="0"/>
                <a:ea typeface="Verdana" panose="020B0604030504040204" pitchFamily="34" charset="0"/>
              </a:rPr>
              <a:t> </a:t>
            </a:r>
            <a:r>
              <a:rPr lang="en-GB" altLang="de-DE" sz="2000" dirty="0" err="1">
                <a:solidFill>
                  <a:schemeClr val="tx1"/>
                </a:solidFill>
                <a:latin typeface="Verdana" panose="020B0604030504040204" pitchFamily="34" charset="0"/>
                <a:ea typeface="Verdana" panose="020B0604030504040204" pitchFamily="34" charset="0"/>
              </a:rPr>
              <a:t>beantwortet</a:t>
            </a:r>
            <a:r>
              <a:rPr lang="en-GB" altLang="de-DE" sz="2000" dirty="0">
                <a:solidFill>
                  <a:schemeClr val="tx1"/>
                </a:solidFill>
                <a:latin typeface="Verdana" panose="020B0604030504040204" pitchFamily="34" charset="0"/>
                <a:ea typeface="Verdana" panose="020B0604030504040204" pitchFamily="34" charset="0"/>
              </a:rPr>
              <a:t> </a:t>
            </a:r>
            <a:r>
              <a:rPr lang="en-GB" altLang="de-DE" sz="2000" dirty="0" err="1">
                <a:solidFill>
                  <a:schemeClr val="tx1"/>
                </a:solidFill>
                <a:latin typeface="Verdana" panose="020B0604030504040204" pitchFamily="34" charset="0"/>
                <a:ea typeface="Verdana" panose="020B0604030504040204" pitchFamily="34" charset="0"/>
              </a:rPr>
              <a:t>werden</a:t>
            </a:r>
            <a:r>
              <a:rPr lang="en-GB" altLang="de-DE" sz="2000" dirty="0">
                <a:solidFill>
                  <a:schemeClr val="tx1"/>
                </a:solidFill>
                <a:latin typeface="Verdana" panose="020B0604030504040204" pitchFamily="34" charset="0"/>
                <a:ea typeface="Verdana" panose="020B0604030504040204" pitchFamily="34" charset="0"/>
              </a:rPr>
              <a:t>.</a:t>
            </a:r>
            <a:r>
              <a:rPr lang="en-GB" altLang="de-DE" sz="2000" dirty="0">
                <a:latin typeface="Verdana" panose="020B0604030504040204" pitchFamily="34" charset="0"/>
                <a:ea typeface="Verdana" panose="020B0604030504040204" pitchFamily="34" charset="0"/>
              </a:rPr>
              <a:t> </a:t>
            </a:r>
            <a:br>
              <a:rPr lang="en-GB" altLang="de-DE" sz="2000" dirty="0">
                <a:latin typeface="Verdana" panose="020B0604030504040204" pitchFamily="34" charset="0"/>
                <a:ea typeface="Verdana" panose="020B0604030504040204" pitchFamily="34" charset="0"/>
              </a:rPr>
            </a:br>
            <a:r>
              <a:rPr lang="en-GB" altLang="de-DE" sz="2000" dirty="0">
                <a:solidFill>
                  <a:srgbClr val="FF0000"/>
                </a:solidFill>
                <a:latin typeface="Verdana" panose="020B0604030504040204" pitchFamily="34" charset="0"/>
                <a:ea typeface="Verdana" panose="020B0604030504040204" pitchFamily="34" charset="0"/>
              </a:rPr>
              <a:t>D</a:t>
            </a:r>
            <a:r>
              <a:rPr lang="en-GB" altLang="de-DE" sz="2000" dirty="0">
                <a:latin typeface="Verdana" panose="020B0604030504040204" pitchFamily="34" charset="0"/>
                <a:ea typeface="Verdana" panose="020B0604030504040204" pitchFamily="34" charset="0"/>
              </a:rPr>
              <a:t>abei </a:t>
            </a:r>
            <a:r>
              <a:rPr lang="en-GB" altLang="de-DE" sz="2000" dirty="0" err="1">
                <a:latin typeface="Verdana" panose="020B0604030504040204" pitchFamily="34" charset="0"/>
                <a:ea typeface="Verdana" panose="020B0604030504040204" pitchFamily="34" charset="0"/>
              </a:rPr>
              <a:t>darf</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sich</a:t>
            </a:r>
            <a:r>
              <a:rPr lang="en-GB" altLang="de-DE" sz="2000" dirty="0">
                <a:latin typeface="Verdana" panose="020B0604030504040204" pitchFamily="34" charset="0"/>
                <a:ea typeface="Verdana" panose="020B0604030504040204" pitchFamily="34" charset="0"/>
              </a:rPr>
              <a:t> der </a:t>
            </a:r>
            <a:r>
              <a:rPr lang="en-GB" altLang="de-DE" sz="2000" dirty="0" err="1">
                <a:latin typeface="Verdana" panose="020B0604030504040204" pitchFamily="34" charset="0"/>
                <a:ea typeface="Verdana" panose="020B0604030504040204" pitchFamily="34" charset="0"/>
              </a:rPr>
              <a:t>Kandidat</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nicht</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mit</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seinem</a:t>
            </a:r>
            <a:r>
              <a:rPr lang="en-GB" altLang="de-DE" sz="2000" dirty="0">
                <a:latin typeface="Verdana" panose="020B0604030504040204" pitchFamily="34" charset="0"/>
                <a:ea typeface="Verdana" panose="020B0604030504040204" pitchFamily="34" charset="0"/>
              </a:rPr>
              <a:t> Team </a:t>
            </a:r>
            <a:r>
              <a:rPr lang="en-GB" altLang="de-DE" sz="2000" dirty="0" err="1">
                <a:latin typeface="Verdana" panose="020B0604030504040204" pitchFamily="34" charset="0"/>
                <a:ea typeface="Verdana" panose="020B0604030504040204" pitchFamily="34" charset="0"/>
              </a:rPr>
              <a:t>beraten</a:t>
            </a:r>
            <a:r>
              <a:rPr lang="en-GB" altLang="de-DE" sz="2000" dirty="0">
                <a:latin typeface="Verdana" panose="020B0604030504040204" pitchFamily="34" charset="0"/>
                <a:ea typeface="Verdana" panose="020B0604030504040204" pitchFamily="34" charset="0"/>
              </a:rPr>
              <a:t>.</a:t>
            </a:r>
            <a:br>
              <a:rPr lang="en-GB" altLang="de-DE" sz="2000" dirty="0">
                <a:latin typeface="Verdana" panose="020B0604030504040204" pitchFamily="34" charset="0"/>
                <a:ea typeface="Verdana" panose="020B0604030504040204" pitchFamily="34" charset="0"/>
              </a:rPr>
            </a:br>
            <a:r>
              <a:rPr lang="en-GB" altLang="de-DE" sz="2000" dirty="0" err="1">
                <a:solidFill>
                  <a:srgbClr val="FF0000"/>
                </a:solidFill>
                <a:latin typeface="Verdana" panose="020B0604030504040204" pitchFamily="34" charset="0"/>
                <a:ea typeface="Verdana" panose="020B0604030504040204" pitchFamily="34" charset="0"/>
              </a:rPr>
              <a:t>J</a:t>
            </a:r>
            <a:r>
              <a:rPr lang="en-GB" altLang="de-DE" sz="2000" dirty="0" err="1">
                <a:solidFill>
                  <a:schemeClr val="tx1"/>
                </a:solidFill>
                <a:latin typeface="Verdana" panose="020B0604030504040204" pitchFamily="34" charset="0"/>
                <a:ea typeface="Verdana" panose="020B0604030504040204" pitchFamily="34" charset="0"/>
              </a:rPr>
              <a:t>edes</a:t>
            </a:r>
            <a:r>
              <a:rPr lang="en-GB" altLang="de-DE" sz="2000" dirty="0">
                <a:latin typeface="Verdana" panose="020B0604030504040204" pitchFamily="34" charset="0"/>
                <a:ea typeface="Verdana" panose="020B0604030504040204" pitchFamily="34" charset="0"/>
              </a:rPr>
              <a:t> Team hat </a:t>
            </a:r>
            <a:r>
              <a:rPr lang="en-GB" altLang="de-DE" sz="2000" dirty="0" err="1">
                <a:latin typeface="Verdana" panose="020B0604030504040204" pitchFamily="34" charset="0"/>
                <a:ea typeface="Verdana" panose="020B0604030504040204" pitchFamily="34" charset="0"/>
              </a:rPr>
              <a:t>zwei</a:t>
            </a:r>
            <a:r>
              <a:rPr lang="en-GB" altLang="de-DE" sz="2000" dirty="0">
                <a:latin typeface="Verdana" panose="020B0604030504040204" pitchFamily="34" charset="0"/>
                <a:ea typeface="Verdana" panose="020B0604030504040204" pitchFamily="34" charset="0"/>
              </a:rPr>
              <a:t> </a:t>
            </a:r>
            <a:r>
              <a:rPr lang="en-GB" altLang="de-DE" sz="2000" u="sng" dirty="0">
                <a:latin typeface="Verdana" panose="020B0604030504040204" pitchFamily="34" charset="0"/>
                <a:ea typeface="Verdana" panose="020B0604030504040204" pitchFamily="34" charset="0"/>
              </a:rPr>
              <a:t>50/50-Joker,</a:t>
            </a:r>
            <a:r>
              <a:rPr lang="en-GB" altLang="de-DE" sz="2000" dirty="0">
                <a:latin typeface="Verdana" panose="020B0604030504040204" pitchFamily="34" charset="0"/>
                <a:ea typeface="Verdana" panose="020B0604030504040204" pitchFamily="34" charset="0"/>
              </a:rPr>
              <a:t> die </a:t>
            </a:r>
            <a:r>
              <a:rPr lang="en-GB" altLang="de-DE" sz="2000" dirty="0" err="1">
                <a:latin typeface="Verdana" panose="020B0604030504040204" pitchFamily="34" charset="0"/>
                <a:ea typeface="Verdana" panose="020B0604030504040204" pitchFamily="34" charset="0"/>
              </a:rPr>
              <a:t>die</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Kandidaten</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nutzen</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können</a:t>
            </a:r>
            <a:r>
              <a:rPr lang="en-GB" altLang="de-DE" sz="2000" dirty="0">
                <a:latin typeface="Verdana" panose="020B0604030504040204" pitchFamily="34" charset="0"/>
                <a:ea typeface="Verdana" panose="020B0604030504040204" pitchFamily="34" charset="0"/>
              </a:rPr>
              <a:t>.</a:t>
            </a:r>
            <a:br>
              <a:rPr lang="en-GB" altLang="de-DE" sz="2000" dirty="0">
                <a:latin typeface="Verdana" panose="020B0604030504040204" pitchFamily="34" charset="0"/>
                <a:ea typeface="Verdana" panose="020B0604030504040204" pitchFamily="34" charset="0"/>
              </a:rPr>
            </a:br>
            <a:r>
              <a:rPr lang="en-GB" altLang="de-DE" sz="2000" dirty="0" err="1">
                <a:solidFill>
                  <a:srgbClr val="FF0000"/>
                </a:solidFill>
                <a:latin typeface="Verdana" panose="020B0604030504040204" pitchFamily="34" charset="0"/>
                <a:ea typeface="Verdana" panose="020B0604030504040204" pitchFamily="34" charset="0"/>
              </a:rPr>
              <a:t>A</a:t>
            </a:r>
            <a:r>
              <a:rPr lang="en-GB" altLang="de-DE" sz="2000" dirty="0" err="1">
                <a:solidFill>
                  <a:schemeClr val="tx1"/>
                </a:solidFill>
                <a:latin typeface="Verdana" panose="020B0604030504040204" pitchFamily="34" charset="0"/>
                <a:ea typeface="Verdana" panose="020B0604030504040204" pitchFamily="34" charset="0"/>
              </a:rPr>
              <a:t>ußerdem</a:t>
            </a:r>
            <a:r>
              <a:rPr lang="en-GB" altLang="de-DE" sz="2000" dirty="0">
                <a:solidFill>
                  <a:srgbClr val="FF0000"/>
                </a:solidFill>
                <a:latin typeface="Verdana" panose="020B0604030504040204" pitchFamily="34" charset="0"/>
                <a:ea typeface="Verdana" panose="020B0604030504040204" pitchFamily="34" charset="0"/>
              </a:rPr>
              <a:t> </a:t>
            </a:r>
            <a:r>
              <a:rPr lang="en-GB" altLang="de-DE" sz="2000" dirty="0">
                <a:solidFill>
                  <a:schemeClr val="tx1"/>
                </a:solidFill>
                <a:latin typeface="Verdana" panose="020B0604030504040204" pitchFamily="34" charset="0"/>
                <a:ea typeface="Verdana" panose="020B0604030504040204" pitchFamily="34" charset="0"/>
              </a:rPr>
              <a:t>hat </a:t>
            </a:r>
            <a:r>
              <a:rPr lang="en-GB" altLang="de-DE" sz="2000" dirty="0" err="1">
                <a:solidFill>
                  <a:schemeClr val="tx1"/>
                </a:solidFill>
                <a:latin typeface="Verdana" panose="020B0604030504040204" pitchFamily="34" charset="0"/>
                <a:ea typeface="Verdana" panose="020B0604030504040204" pitchFamily="34" charset="0"/>
              </a:rPr>
              <a:t>jedes</a:t>
            </a:r>
            <a:r>
              <a:rPr lang="en-GB" altLang="de-DE" sz="2000" dirty="0">
                <a:solidFill>
                  <a:schemeClr val="tx1"/>
                </a:solidFill>
                <a:latin typeface="Verdana" panose="020B0604030504040204" pitchFamily="34" charset="0"/>
                <a:ea typeface="Verdana" panose="020B0604030504040204" pitchFamily="34" charset="0"/>
              </a:rPr>
              <a:t> Team</a:t>
            </a:r>
            <a:r>
              <a:rPr lang="en-GB" altLang="de-DE" sz="2000" dirty="0">
                <a:latin typeface="Verdana" panose="020B0604030504040204" pitchFamily="34" charset="0"/>
                <a:ea typeface="Verdana" panose="020B0604030504040204" pitchFamily="34" charset="0"/>
              </a:rPr>
              <a:t> </a:t>
            </a:r>
            <a:r>
              <a:rPr lang="en-GB" altLang="de-DE" sz="2000" u="sng" dirty="0" err="1">
                <a:latin typeface="Verdana" panose="020B0604030504040204" pitchFamily="34" charset="0"/>
                <a:ea typeface="Verdana" panose="020B0604030504040204" pitchFamily="34" charset="0"/>
              </a:rPr>
              <a:t>ein</a:t>
            </a:r>
            <a:r>
              <a:rPr lang="en-GB" altLang="de-DE" sz="2000" u="sng" dirty="0">
                <a:latin typeface="Verdana" panose="020B0604030504040204" pitchFamily="34" charset="0"/>
                <a:ea typeface="Verdana" panose="020B0604030504040204" pitchFamily="34" charset="0"/>
              </a:rPr>
              <a:t> “Veto”*,</a:t>
            </a:r>
            <a:r>
              <a:rPr lang="en-GB" altLang="de-DE" sz="2000" dirty="0">
                <a:latin typeface="Verdana" panose="020B0604030504040204" pitchFamily="34" charset="0"/>
                <a:ea typeface="Verdana" panose="020B0604030504040204" pitchFamily="34" charset="0"/>
              </a:rPr>
              <a:t> das  </a:t>
            </a:r>
            <a:r>
              <a:rPr lang="en-GB" altLang="de-DE" sz="2000" dirty="0" err="1">
                <a:latin typeface="Verdana" panose="020B0604030504040204" pitchFamily="34" charset="0"/>
                <a:ea typeface="Verdana" panose="020B0604030504040204" pitchFamily="34" charset="0"/>
              </a:rPr>
              <a:t>eingesetzt</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werden</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kann</a:t>
            </a:r>
            <a:r>
              <a:rPr lang="en-GB" altLang="de-DE" sz="2000" dirty="0">
                <a:latin typeface="Verdana" panose="020B0604030504040204" pitchFamily="34" charset="0"/>
                <a:ea typeface="Verdana" panose="020B0604030504040204" pitchFamily="34" charset="0"/>
              </a:rPr>
              <a:t>, </a:t>
            </a:r>
            <a:r>
              <a:rPr lang="en-GB" altLang="de-DE" sz="2000" spc="-40" dirty="0" err="1">
                <a:latin typeface="Verdana" panose="020B0604030504040204" pitchFamily="34" charset="0"/>
                <a:ea typeface="Verdana" panose="020B0604030504040204" pitchFamily="34" charset="0"/>
              </a:rPr>
              <a:t>wenn</a:t>
            </a:r>
            <a:r>
              <a:rPr lang="en-GB" altLang="de-DE" sz="2000" spc="-40" dirty="0">
                <a:latin typeface="Verdana" panose="020B0604030504040204" pitchFamily="34" charset="0"/>
                <a:ea typeface="Verdana" panose="020B0604030504040204" pitchFamily="34" charset="0"/>
              </a:rPr>
              <a:t> das Team </a:t>
            </a:r>
            <a:r>
              <a:rPr lang="en-GB" altLang="de-DE" sz="2000" spc="-40" dirty="0" err="1">
                <a:latin typeface="Verdana" panose="020B0604030504040204" pitchFamily="34" charset="0"/>
                <a:ea typeface="Verdana" panose="020B0604030504040204" pitchFamily="34" charset="0"/>
              </a:rPr>
              <a:t>glaubt</a:t>
            </a:r>
            <a:r>
              <a:rPr lang="en-GB" altLang="de-DE" sz="2000" spc="-40" dirty="0">
                <a:latin typeface="Verdana" panose="020B0604030504040204" pitchFamily="34" charset="0"/>
                <a:ea typeface="Verdana" panose="020B0604030504040204" pitchFamily="34" charset="0"/>
              </a:rPr>
              <a:t>/</a:t>
            </a:r>
            <a:r>
              <a:rPr lang="en-GB" altLang="de-DE" sz="2000" spc="-40" dirty="0" err="1">
                <a:latin typeface="Verdana" panose="020B0604030504040204" pitchFamily="34" charset="0"/>
                <a:ea typeface="Verdana" panose="020B0604030504040204" pitchFamily="34" charset="0"/>
              </a:rPr>
              <a:t>weiß</a:t>
            </a:r>
            <a:r>
              <a:rPr lang="en-GB" altLang="de-DE" sz="2000" spc="-40" dirty="0">
                <a:latin typeface="Verdana" panose="020B0604030504040204" pitchFamily="34" charset="0"/>
                <a:ea typeface="Verdana" panose="020B0604030504040204" pitchFamily="34" charset="0"/>
              </a:rPr>
              <a:t>, </a:t>
            </a:r>
            <a:r>
              <a:rPr lang="en-GB" altLang="de-DE" sz="2000" spc="-40" dirty="0" err="1">
                <a:latin typeface="Verdana" panose="020B0604030504040204" pitchFamily="34" charset="0"/>
                <a:ea typeface="Verdana" panose="020B0604030504040204" pitchFamily="34" charset="0"/>
              </a:rPr>
              <a:t>dass</a:t>
            </a:r>
            <a:r>
              <a:rPr lang="en-GB" altLang="de-DE" sz="2000" spc="-40" dirty="0">
                <a:latin typeface="Verdana" panose="020B0604030504040204" pitchFamily="34" charset="0"/>
                <a:ea typeface="Verdana" panose="020B0604030504040204" pitchFamily="34" charset="0"/>
              </a:rPr>
              <a:t> die </a:t>
            </a:r>
            <a:r>
              <a:rPr lang="en-GB" altLang="de-DE" sz="2000" spc="-40" dirty="0" err="1">
                <a:latin typeface="Verdana" panose="020B0604030504040204" pitchFamily="34" charset="0"/>
                <a:ea typeface="Verdana" panose="020B0604030504040204" pitchFamily="34" charset="0"/>
              </a:rPr>
              <a:t>Antwort</a:t>
            </a:r>
            <a:r>
              <a:rPr lang="en-GB" altLang="de-DE" sz="2000" spc="-40" dirty="0">
                <a:latin typeface="Verdana" panose="020B0604030504040204" pitchFamily="34" charset="0"/>
                <a:ea typeface="Verdana" panose="020B0604030504040204" pitchFamily="34" charset="0"/>
              </a:rPr>
              <a:t> des </a:t>
            </a:r>
            <a:r>
              <a:rPr lang="en-GB" altLang="de-DE" sz="2000" spc="-40" dirty="0" err="1">
                <a:latin typeface="Verdana" panose="020B0604030504040204" pitchFamily="34" charset="0"/>
                <a:ea typeface="Verdana" panose="020B0604030504040204" pitchFamily="34" charset="0"/>
              </a:rPr>
              <a:t>Kandidaten</a:t>
            </a:r>
            <a:r>
              <a:rPr lang="en-GB" altLang="de-DE" sz="2000" spc="-40" dirty="0">
                <a:latin typeface="Verdana" panose="020B0604030504040204" pitchFamily="34" charset="0"/>
                <a:ea typeface="Verdana" panose="020B0604030504040204" pitchFamily="34" charset="0"/>
              </a:rPr>
              <a:t> </a:t>
            </a:r>
            <a:r>
              <a:rPr lang="en-GB" altLang="de-DE" sz="2000" spc="-40" dirty="0" err="1">
                <a:latin typeface="Verdana" panose="020B0604030504040204" pitchFamily="34" charset="0"/>
                <a:ea typeface="Verdana" panose="020B0604030504040204" pitchFamily="34" charset="0"/>
              </a:rPr>
              <a:t>falsch</a:t>
            </a:r>
            <a:r>
              <a:rPr lang="en-GB" altLang="de-DE" sz="2000" spc="-40" dirty="0">
                <a:latin typeface="Verdana" panose="020B0604030504040204" pitchFamily="34" charset="0"/>
                <a:ea typeface="Verdana" panose="020B0604030504040204" pitchFamily="34" charset="0"/>
              </a:rPr>
              <a:t> </a:t>
            </a:r>
            <a:r>
              <a:rPr lang="en-GB" altLang="de-DE" sz="2000" spc="-40" dirty="0" err="1">
                <a:latin typeface="Verdana" panose="020B0604030504040204" pitchFamily="34" charset="0"/>
                <a:ea typeface="Verdana" panose="020B0604030504040204" pitchFamily="34" charset="0"/>
              </a:rPr>
              <a:t>ist</a:t>
            </a:r>
            <a:r>
              <a:rPr lang="en-GB" altLang="de-DE" sz="2000" spc="-40" dirty="0">
                <a:latin typeface="Verdana" panose="020B0604030504040204" pitchFamily="34" charset="0"/>
                <a:ea typeface="Verdana" panose="020B0604030504040204" pitchFamily="34" charset="0"/>
              </a:rPr>
              <a:t>.</a:t>
            </a:r>
            <a:br>
              <a:rPr lang="en-GB" altLang="de-DE" sz="2000" spc="-40" dirty="0">
                <a:latin typeface="Verdana" panose="020B0604030504040204" pitchFamily="34" charset="0"/>
                <a:ea typeface="Verdana" panose="020B0604030504040204" pitchFamily="34" charset="0"/>
              </a:rPr>
            </a:br>
            <a:r>
              <a:rPr lang="en-GB" altLang="de-DE" sz="2000" dirty="0">
                <a:solidFill>
                  <a:srgbClr val="FF0000"/>
                </a:solidFill>
                <a:latin typeface="Verdana" panose="020B0604030504040204" pitchFamily="34" charset="0"/>
                <a:ea typeface="Verdana" panose="020B0604030504040204" pitchFamily="34" charset="0"/>
              </a:rPr>
              <a:t>I</a:t>
            </a:r>
            <a:r>
              <a:rPr lang="en-GB" altLang="de-DE" sz="2000" dirty="0">
                <a:latin typeface="Verdana" panose="020B0604030504040204" pitchFamily="34" charset="0"/>
                <a:ea typeface="Verdana" panose="020B0604030504040204" pitchFamily="34" charset="0"/>
              </a:rPr>
              <a:t>n </a:t>
            </a:r>
            <a:r>
              <a:rPr lang="en-GB" altLang="de-DE" sz="2000" dirty="0" err="1">
                <a:latin typeface="Verdana" panose="020B0604030504040204" pitchFamily="34" charset="0"/>
                <a:ea typeface="Verdana" panose="020B0604030504040204" pitchFamily="34" charset="0"/>
              </a:rPr>
              <a:t>diesem</a:t>
            </a:r>
            <a:r>
              <a:rPr lang="en-GB" altLang="de-DE" sz="2000" dirty="0">
                <a:latin typeface="Verdana" panose="020B0604030504040204" pitchFamily="34" charset="0"/>
                <a:ea typeface="Verdana" panose="020B0604030504040204" pitchFamily="34" charset="0"/>
              </a:rPr>
              <a:t> Fall </a:t>
            </a:r>
            <a:r>
              <a:rPr lang="en-GB" altLang="de-DE" sz="2000" dirty="0" err="1">
                <a:latin typeface="Verdana" panose="020B0604030504040204" pitchFamily="34" charset="0"/>
                <a:ea typeface="Verdana" panose="020B0604030504040204" pitchFamily="34" charset="0"/>
              </a:rPr>
              <a:t>kann</a:t>
            </a:r>
            <a:r>
              <a:rPr lang="en-GB" altLang="de-DE" sz="2000" dirty="0">
                <a:latin typeface="Verdana" panose="020B0604030504040204" pitchFamily="34" charset="0"/>
                <a:ea typeface="Verdana" panose="020B0604030504040204" pitchFamily="34" charset="0"/>
              </a:rPr>
              <a:t> das Team die </a:t>
            </a:r>
            <a:r>
              <a:rPr lang="en-GB" altLang="de-DE" sz="2000" dirty="0" err="1">
                <a:latin typeface="Verdana" panose="020B0604030504040204" pitchFamily="34" charset="0"/>
                <a:ea typeface="Verdana" panose="020B0604030504040204" pitchFamily="34" charset="0"/>
              </a:rPr>
              <a:t>Antwort</a:t>
            </a:r>
            <a:r>
              <a:rPr lang="en-GB" altLang="de-DE" sz="2000" dirty="0">
                <a:latin typeface="Verdana" panose="020B0604030504040204" pitchFamily="34" charset="0"/>
                <a:ea typeface="Verdana" panose="020B0604030504040204" pitchFamily="34" charset="0"/>
              </a:rPr>
              <a:t> des </a:t>
            </a:r>
            <a:r>
              <a:rPr lang="en-GB" altLang="de-DE" sz="2000" dirty="0" err="1">
                <a:latin typeface="Verdana" panose="020B0604030504040204" pitchFamily="34" charset="0"/>
                <a:ea typeface="Verdana" panose="020B0604030504040204" pitchFamily="34" charset="0"/>
              </a:rPr>
              <a:t>Kandidaten</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korrigieren</a:t>
            </a:r>
            <a:r>
              <a:rPr lang="en-GB" altLang="de-DE" sz="2000" dirty="0">
                <a:latin typeface="Verdana" panose="020B0604030504040204" pitchFamily="34" charset="0"/>
                <a:ea typeface="Verdana" panose="020B0604030504040204" pitchFamily="34" charset="0"/>
              </a:rPr>
              <a:t> </a:t>
            </a:r>
            <a:br>
              <a:rPr lang="en-GB" altLang="de-DE" sz="2000" dirty="0">
                <a:latin typeface="Verdana" panose="020B0604030504040204" pitchFamily="34" charset="0"/>
                <a:ea typeface="Verdana" panose="020B0604030504040204" pitchFamily="34" charset="0"/>
              </a:rPr>
            </a:br>
            <a:r>
              <a:rPr lang="en-GB" altLang="de-DE" sz="2000" dirty="0">
                <a:latin typeface="Verdana" panose="020B0604030504040204" pitchFamily="34" charset="0"/>
                <a:ea typeface="Verdana" panose="020B0604030504040204" pitchFamily="34" charset="0"/>
              </a:rPr>
              <a:t>und </a:t>
            </a:r>
            <a:r>
              <a:rPr lang="en-GB" altLang="de-DE" sz="2000" dirty="0" err="1">
                <a:latin typeface="Verdana" panose="020B0604030504040204" pitchFamily="34" charset="0"/>
                <a:ea typeface="Verdana" panose="020B0604030504040204" pitchFamily="34" charset="0"/>
              </a:rPr>
              <a:t>sie</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durch</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eine</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andere</a:t>
            </a:r>
            <a:r>
              <a:rPr lang="en-GB" altLang="de-DE" sz="2000" dirty="0">
                <a:latin typeface="Verdana" panose="020B0604030504040204" pitchFamily="34" charset="0"/>
                <a:ea typeface="Verdana" panose="020B0604030504040204" pitchFamily="34" charset="0"/>
              </a:rPr>
              <a:t> - </a:t>
            </a:r>
            <a:r>
              <a:rPr lang="en-GB" altLang="de-DE" sz="2000" dirty="0" err="1">
                <a:latin typeface="Verdana" panose="020B0604030504040204" pitchFamily="34" charset="0"/>
                <a:ea typeface="Verdana" panose="020B0604030504040204" pitchFamily="34" charset="0"/>
              </a:rPr>
              <a:t>dann</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gültige</a:t>
            </a:r>
            <a:r>
              <a:rPr lang="en-GB" altLang="de-DE" sz="2000" dirty="0">
                <a:latin typeface="Verdana" panose="020B0604030504040204" pitchFamily="34" charset="0"/>
                <a:ea typeface="Verdana" panose="020B0604030504040204" pitchFamily="34" charset="0"/>
              </a:rPr>
              <a:t> - </a:t>
            </a:r>
            <a:r>
              <a:rPr lang="en-GB" altLang="de-DE" sz="2000" dirty="0" err="1">
                <a:latin typeface="Verdana" panose="020B0604030504040204" pitchFamily="34" charset="0"/>
                <a:ea typeface="Verdana" panose="020B0604030504040204" pitchFamily="34" charset="0"/>
              </a:rPr>
              <a:t>Antwort</a:t>
            </a:r>
            <a:r>
              <a:rPr lang="en-GB" altLang="de-DE" sz="2000" dirty="0">
                <a:latin typeface="Verdana" panose="020B0604030504040204" pitchFamily="34" charset="0"/>
                <a:ea typeface="Verdana" panose="020B0604030504040204" pitchFamily="34" charset="0"/>
              </a:rPr>
              <a:t> </a:t>
            </a:r>
            <a:r>
              <a:rPr lang="en-GB" altLang="de-DE" sz="2000" dirty="0" err="1">
                <a:latin typeface="Verdana" panose="020B0604030504040204" pitchFamily="34" charset="0"/>
                <a:ea typeface="Verdana" panose="020B0604030504040204" pitchFamily="34" charset="0"/>
              </a:rPr>
              <a:t>ersetzen</a:t>
            </a:r>
            <a:r>
              <a:rPr lang="en-GB" altLang="de-DE" sz="2000" dirty="0">
                <a:latin typeface="Verdana" panose="020B0604030504040204" pitchFamily="34" charset="0"/>
                <a:ea typeface="Verdana" panose="020B0604030504040204" pitchFamily="34" charset="0"/>
              </a:rPr>
              <a:t>.</a:t>
            </a:r>
            <a:br>
              <a:rPr lang="de-DE" altLang="de-DE" sz="2000" dirty="0">
                <a:latin typeface="Verdana" panose="020B0604030504040204" pitchFamily="34" charset="0"/>
                <a:ea typeface="Verdana" panose="020B0604030504040204" pitchFamily="34" charset="0"/>
              </a:rPr>
            </a:br>
            <a:br>
              <a:rPr lang="de-DE" altLang="de-DE" sz="2000" dirty="0">
                <a:latin typeface="Verdana" panose="020B0604030504040204" pitchFamily="34" charset="0"/>
                <a:ea typeface="Verdana" panose="020B0604030504040204" pitchFamily="34" charset="0"/>
              </a:rPr>
            </a:br>
            <a:br>
              <a:rPr lang="de-DE" altLang="de-DE" sz="2000" b="1" dirty="0"/>
            </a:br>
            <a:r>
              <a:rPr lang="de-DE" altLang="de-DE" sz="2000" b="1" dirty="0">
                <a:solidFill>
                  <a:schemeClr val="bg1"/>
                </a:solidFill>
                <a:latin typeface="Verdana" panose="020B0604030504040204" pitchFamily="34" charset="0"/>
                <a:ea typeface="Verdana" panose="020B0604030504040204" pitchFamily="34" charset="0"/>
              </a:rPr>
              <a:t>*Veto –</a:t>
            </a:r>
            <a:r>
              <a:rPr lang="de-DE" altLang="de-DE" sz="2000" b="1" dirty="0">
                <a:latin typeface="Verdana" panose="020B0604030504040204" pitchFamily="34" charset="0"/>
                <a:ea typeface="Verdana" panose="020B0604030504040204" pitchFamily="34" charset="0"/>
              </a:rPr>
              <a:t> </a:t>
            </a:r>
            <a:r>
              <a:rPr lang="de-DE" altLang="de-DE" sz="2000" b="1" dirty="0">
                <a:solidFill>
                  <a:schemeClr val="bg1"/>
                </a:solidFill>
                <a:latin typeface="Verdana" panose="020B0604030504040204" pitchFamily="34" charset="0"/>
                <a:ea typeface="Verdana" panose="020B0604030504040204" pitchFamily="34" charset="0"/>
              </a:rPr>
              <a:t>(lat.) „ich verbiete“ (Einspruch)</a:t>
            </a:r>
            <a:r>
              <a:rPr lang="en-GB" altLang="de-DE" sz="2000" dirty="0">
                <a:solidFill>
                  <a:schemeClr val="bg1"/>
                </a:solidFill>
                <a:latin typeface="Verdana" panose="020B0604030504040204" pitchFamily="34" charset="0"/>
                <a:ea typeface="Verdana" panose="020B0604030504040204" pitchFamily="34" charset="0"/>
              </a:rPr>
              <a:t> </a:t>
            </a:r>
            <a:br>
              <a:rPr lang="de-DE" altLang="de-DE" sz="2000" dirty="0"/>
            </a:br>
            <a:endParaRPr lang="de-DE" altLang="de-DE" sz="2000" dirty="0"/>
          </a:p>
        </p:txBody>
      </p:sp>
    </p:spTree>
    <p:extLst>
      <p:ext uri="{BB962C8B-B14F-4D97-AF65-F5344CB8AC3E}">
        <p14:creationId xmlns:p14="http://schemas.microsoft.com/office/powerpoint/2010/main" val="4020015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C8C50-A699-1BA8-0D10-B2293F6E90AF}"/>
            </a:ext>
          </a:extLst>
        </p:cNvPr>
        <p:cNvGrpSpPr/>
        <p:nvPr/>
      </p:nvGrpSpPr>
      <p:grpSpPr>
        <a:xfrm>
          <a:off x="0" y="0"/>
          <a:ext cx="0" cy="0"/>
          <a:chOff x="0" y="0"/>
          <a:chExt cx="0" cy="0"/>
        </a:xfrm>
      </p:grpSpPr>
      <p:sp>
        <p:nvSpPr>
          <p:cNvPr id="17415" name="Text Box 7">
            <a:extLst>
              <a:ext uri="{FF2B5EF4-FFF2-40B4-BE49-F238E27FC236}">
                <a16:creationId xmlns:a16="http://schemas.microsoft.com/office/drawing/2014/main" id="{1EFA0A86-159F-2E99-2891-D6D0B94F7E7A}"/>
              </a:ext>
            </a:extLst>
          </p:cNvPr>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1 (5)</a:t>
            </a:r>
          </a:p>
        </p:txBody>
      </p:sp>
      <p:sp>
        <p:nvSpPr>
          <p:cNvPr id="4" name="Textfeld 3">
            <a:extLst>
              <a:ext uri="{FF2B5EF4-FFF2-40B4-BE49-F238E27FC236}">
                <a16:creationId xmlns:a16="http://schemas.microsoft.com/office/drawing/2014/main" id="{0E6E3572-E4A7-C95F-2D20-5BCD77545557}"/>
              </a:ext>
            </a:extLst>
          </p:cNvPr>
          <p:cNvSpPr txBox="1"/>
          <p:nvPr/>
        </p:nvSpPr>
        <p:spPr>
          <a:xfrm>
            <a:off x="792088" y="4437112"/>
            <a:ext cx="4347120"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a) </a:t>
            </a:r>
            <a:r>
              <a:rPr lang="de-DE" sz="2400" b="1" dirty="0" err="1">
                <a:solidFill>
                  <a:schemeClr val="bg1"/>
                </a:solidFill>
                <a:latin typeface="Verdana" panose="020B0604030504040204" pitchFamily="34" charset="0"/>
                <a:ea typeface="Verdana" panose="020B0604030504040204" pitchFamily="34" charset="0"/>
              </a:rPr>
              <a:t>interstate</a:t>
            </a:r>
            <a:endParaRPr lang="de-DE" sz="2400" b="1" dirty="0">
              <a:solidFill>
                <a:schemeClr val="bg1"/>
              </a:solidFill>
              <a:latin typeface="Verdana" panose="020B0604030504040204" pitchFamily="34" charset="0"/>
              <a:ea typeface="Verdana" panose="020B0604030504040204" pitchFamily="34" charset="0"/>
            </a:endParaRPr>
          </a:p>
        </p:txBody>
      </p:sp>
      <p:sp>
        <p:nvSpPr>
          <p:cNvPr id="5" name="Textfeld 4">
            <a:extLst>
              <a:ext uri="{FF2B5EF4-FFF2-40B4-BE49-F238E27FC236}">
                <a16:creationId xmlns:a16="http://schemas.microsoft.com/office/drawing/2014/main" id="{424D186C-57A0-481B-ECD6-8B0353F44176}"/>
              </a:ext>
            </a:extLst>
          </p:cNvPr>
          <p:cNvSpPr txBox="1"/>
          <p:nvPr/>
        </p:nvSpPr>
        <p:spPr>
          <a:xfrm>
            <a:off x="792088" y="5618857"/>
            <a:ext cx="3888432"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c) </a:t>
            </a:r>
            <a:r>
              <a:rPr lang="de-DE" sz="2400" b="1" dirty="0" err="1">
                <a:solidFill>
                  <a:schemeClr val="bg1"/>
                </a:solidFill>
                <a:latin typeface="Verdana" panose="020B0604030504040204" pitchFamily="34" charset="0"/>
                <a:ea typeface="Verdana" panose="020B0604030504040204" pitchFamily="34" charset="0"/>
              </a:rPr>
              <a:t>stairway</a:t>
            </a:r>
            <a:endParaRPr lang="de-DE" sz="2400" b="1" dirty="0">
              <a:solidFill>
                <a:schemeClr val="bg1"/>
              </a:solidFill>
              <a:latin typeface="Verdana" panose="020B0604030504040204" pitchFamily="34" charset="0"/>
              <a:ea typeface="Verdana" panose="020B0604030504040204" pitchFamily="34" charset="0"/>
            </a:endParaRPr>
          </a:p>
        </p:txBody>
      </p:sp>
      <p:sp>
        <p:nvSpPr>
          <p:cNvPr id="6" name="Textfeld 5">
            <a:extLst>
              <a:ext uri="{FF2B5EF4-FFF2-40B4-BE49-F238E27FC236}">
                <a16:creationId xmlns:a16="http://schemas.microsoft.com/office/drawing/2014/main" id="{384050FD-BEC7-D629-E2A7-497D735A2981}"/>
              </a:ext>
            </a:extLst>
          </p:cNvPr>
          <p:cNvSpPr txBox="1"/>
          <p:nvPr/>
        </p:nvSpPr>
        <p:spPr>
          <a:xfrm>
            <a:off x="5184576" y="5589240"/>
            <a:ext cx="4499992"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d) </a:t>
            </a:r>
            <a:r>
              <a:rPr lang="de-DE" sz="2400" b="1" dirty="0" err="1">
                <a:solidFill>
                  <a:schemeClr val="bg1"/>
                </a:solidFill>
                <a:latin typeface="Verdana" panose="020B0604030504040204" pitchFamily="34" charset="0"/>
                <a:ea typeface="Verdana" panose="020B0604030504040204" pitchFamily="34" charset="0"/>
              </a:rPr>
              <a:t>junction</a:t>
            </a:r>
            <a:endParaRPr lang="de-DE" sz="2400" b="1" dirty="0">
              <a:solidFill>
                <a:schemeClr val="bg1"/>
              </a:solidFill>
              <a:latin typeface="Verdana" panose="020B0604030504040204" pitchFamily="34" charset="0"/>
              <a:ea typeface="Verdana" panose="020B0604030504040204" pitchFamily="34" charset="0"/>
            </a:endParaRPr>
          </a:p>
        </p:txBody>
      </p:sp>
      <p:sp>
        <p:nvSpPr>
          <p:cNvPr id="7" name="Textfeld 6">
            <a:extLst>
              <a:ext uri="{FF2B5EF4-FFF2-40B4-BE49-F238E27FC236}">
                <a16:creationId xmlns:a16="http://schemas.microsoft.com/office/drawing/2014/main" id="{C479AFF2-EA44-FB37-AB7E-D7931304167E}"/>
              </a:ext>
            </a:extLst>
          </p:cNvPr>
          <p:cNvSpPr txBox="1"/>
          <p:nvPr/>
        </p:nvSpPr>
        <p:spPr>
          <a:xfrm>
            <a:off x="5139208" y="4437112"/>
            <a:ext cx="4149824"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b) </a:t>
            </a:r>
            <a:r>
              <a:rPr lang="de-DE" sz="2400" b="1" dirty="0" err="1">
                <a:solidFill>
                  <a:schemeClr val="bg1"/>
                </a:solidFill>
                <a:latin typeface="Verdana" panose="020B0604030504040204" pitchFamily="34" charset="0"/>
                <a:ea typeface="Verdana" panose="020B0604030504040204" pitchFamily="34" charset="0"/>
              </a:rPr>
              <a:t>avenue</a:t>
            </a:r>
            <a:endParaRPr lang="de-DE" sz="2400" b="1" dirty="0">
              <a:solidFill>
                <a:schemeClr val="bg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C4DAC22B-87BD-6A69-8A32-56EC6BD93E39}"/>
              </a:ext>
            </a:extLst>
          </p:cNvPr>
          <p:cNvSpPr>
            <a:spLocks noGrp="1" noChangeArrowheads="1"/>
          </p:cNvSpPr>
          <p:nvPr>
            <p:ph type="ctrTitle"/>
          </p:nvPr>
        </p:nvSpPr>
        <p:spPr bwMode="auto">
          <a:xfrm>
            <a:off x="0" y="2562474"/>
            <a:ext cx="9144000" cy="578494"/>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altLang="de-DE" sz="2400" b="1" dirty="0">
                <a:latin typeface="Verdana" panose="020B0604030504040204" pitchFamily="34" charset="0"/>
                <a:ea typeface="Verdana" panose="020B0604030504040204" pitchFamily="34" charset="0"/>
              </a:rPr>
              <a:t>Wo </a:t>
            </a:r>
            <a:r>
              <a:rPr lang="en-US" altLang="de-DE" sz="2400" b="1" dirty="0" err="1">
                <a:latin typeface="Verdana" panose="020B0604030504040204" pitchFamily="34" charset="0"/>
                <a:ea typeface="Verdana" panose="020B0604030504040204" pitchFamily="34" charset="0"/>
              </a:rPr>
              <a:t>findet</a:t>
            </a:r>
            <a:r>
              <a:rPr lang="en-US" altLang="de-DE" sz="2400" b="1" dirty="0">
                <a:latin typeface="Verdana" panose="020B0604030504040204" pitchFamily="34" charset="0"/>
                <a:ea typeface="Verdana" panose="020B0604030504040204" pitchFamily="34" charset="0"/>
              </a:rPr>
              <a:t> </a:t>
            </a:r>
            <a:r>
              <a:rPr lang="en-US" altLang="de-DE" sz="2400" b="1" u="sng" dirty="0" err="1">
                <a:latin typeface="Verdana" panose="020B0604030504040204" pitchFamily="34" charset="0"/>
                <a:ea typeface="Verdana" panose="020B0604030504040204" pitchFamily="34" charset="0"/>
              </a:rPr>
              <a:t>kein</a:t>
            </a:r>
            <a:r>
              <a:rPr lang="en-US" altLang="de-DE" sz="2400" b="1" dirty="0">
                <a:latin typeface="Verdana" panose="020B0604030504040204" pitchFamily="34" charset="0"/>
                <a:ea typeface="Verdana" panose="020B0604030504040204" pitchFamily="34" charset="0"/>
              </a:rPr>
              <a:t> </a:t>
            </a:r>
            <a:r>
              <a:rPr lang="en-US" altLang="de-DE" sz="2400" b="1" dirty="0" err="1">
                <a:latin typeface="Verdana" panose="020B0604030504040204" pitchFamily="34" charset="0"/>
                <a:ea typeface="Verdana" panose="020B0604030504040204" pitchFamily="34" charset="0"/>
              </a:rPr>
              <a:t>Straßenverkehr</a:t>
            </a:r>
            <a:r>
              <a:rPr lang="en-US" altLang="de-DE" sz="2400" b="1" dirty="0">
                <a:latin typeface="Verdana" panose="020B0604030504040204" pitchFamily="34" charset="0"/>
                <a:ea typeface="Verdana" panose="020B0604030504040204" pitchFamily="34" charset="0"/>
              </a:rPr>
              <a:t> </a:t>
            </a:r>
            <a:r>
              <a:rPr lang="en-US" altLang="de-DE" sz="2400" b="1" dirty="0" err="1">
                <a:latin typeface="Verdana" panose="020B0604030504040204" pitchFamily="34" charset="0"/>
                <a:ea typeface="Verdana" panose="020B0604030504040204" pitchFamily="34" charset="0"/>
              </a:rPr>
              <a:t>statt</a:t>
            </a:r>
            <a:r>
              <a:rPr lang="en-US" altLang="de-DE" sz="2400" b="1" dirty="0">
                <a:latin typeface="Verdana" panose="020B0604030504040204" pitchFamily="34" charset="0"/>
                <a:ea typeface="Verdana" panose="020B0604030504040204" pitchFamily="34" charset="0"/>
              </a:rPr>
              <a:t>?</a:t>
            </a:r>
            <a:endParaRPr lang="en-GB" altLang="de-DE" sz="2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1098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4"/>
                                        </p:tgtEl>
                                      </p:cBhvr>
                                    </p:animEffect>
                                    <p:anim calcmode="lin" valueType="num">
                                      <p:cBhvr>
                                        <p:cTn id="35" dur="1000"/>
                                        <p:tgtEl>
                                          <p:spTgt spid="4"/>
                                        </p:tgtEl>
                                        <p:attrNameLst>
                                          <p:attrName>ppt_x</p:attrName>
                                        </p:attrNameLst>
                                      </p:cBhvr>
                                      <p:tavLst>
                                        <p:tav tm="0">
                                          <p:val>
                                            <p:strVal val="ppt_x"/>
                                          </p:val>
                                        </p:tav>
                                        <p:tav tm="100000">
                                          <p:val>
                                            <p:strVal val="ppt_x"/>
                                          </p:val>
                                        </p:tav>
                                      </p:tavLst>
                                    </p:anim>
                                    <p:anim calcmode="lin" valueType="num">
                                      <p:cBhvr>
                                        <p:cTn id="36" dur="1000"/>
                                        <p:tgtEl>
                                          <p:spTgt spid="4"/>
                                        </p:tgtEl>
                                        <p:attrNameLst>
                                          <p:attrName>ppt_y</p:attrName>
                                        </p:attrNameLst>
                                      </p:cBhvr>
                                      <p:tavLst>
                                        <p:tav tm="0">
                                          <p:val>
                                            <p:strVal val="ppt_y"/>
                                          </p:val>
                                        </p:tav>
                                        <p:tav tm="100000">
                                          <p:val>
                                            <p:strVal val="ppt_y+.1"/>
                                          </p:val>
                                        </p:tav>
                                      </p:tavLst>
                                    </p:anim>
                                    <p:set>
                                      <p:cBhvr>
                                        <p:cTn id="37" dur="1" fill="hold">
                                          <p:stCondLst>
                                            <p:cond delay="999"/>
                                          </p:stCondLst>
                                        </p:cTn>
                                        <p:tgtEl>
                                          <p:spTgt spid="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7"/>
                                        </p:tgtEl>
                                      </p:cBhvr>
                                    </p:animEffect>
                                    <p:anim calcmode="lin" valueType="num">
                                      <p:cBhvr>
                                        <p:cTn id="42" dur="1000"/>
                                        <p:tgtEl>
                                          <p:spTgt spid="7"/>
                                        </p:tgtEl>
                                        <p:attrNameLst>
                                          <p:attrName>ppt_x</p:attrName>
                                        </p:attrNameLst>
                                      </p:cBhvr>
                                      <p:tavLst>
                                        <p:tav tm="0">
                                          <p:val>
                                            <p:strVal val="ppt_x"/>
                                          </p:val>
                                        </p:tav>
                                        <p:tav tm="100000">
                                          <p:val>
                                            <p:strVal val="ppt_x"/>
                                          </p:val>
                                        </p:tav>
                                      </p:tavLst>
                                    </p:anim>
                                    <p:anim calcmode="lin" valueType="num">
                                      <p:cBhvr>
                                        <p:cTn id="43" dur="1000"/>
                                        <p:tgtEl>
                                          <p:spTgt spid="7"/>
                                        </p:tgtEl>
                                        <p:attrNameLst>
                                          <p:attrName>ppt_y</p:attrName>
                                        </p:attrNameLst>
                                      </p:cBhvr>
                                      <p:tavLst>
                                        <p:tav tm="0">
                                          <p:val>
                                            <p:strVal val="ppt_y"/>
                                          </p:val>
                                        </p:tav>
                                        <p:tav tm="100000">
                                          <p:val>
                                            <p:strVal val="ppt_y+.1"/>
                                          </p:val>
                                        </p:tav>
                                      </p:tavLst>
                                    </p:anim>
                                    <p:set>
                                      <p:cBhvr>
                                        <p:cTn id="44" dur="1" fill="hold">
                                          <p:stCondLst>
                                            <p:cond delay="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grpId="1" nodeType="clickEffect">
                                  <p:stCondLst>
                                    <p:cond delay="0"/>
                                  </p:stCondLst>
                                  <p:childTnLst>
                                    <p:animScale>
                                      <p:cBhvr>
                                        <p:cTn id="48"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2 (5)</a:t>
            </a:r>
          </a:p>
        </p:txBody>
      </p:sp>
      <p:pic>
        <p:nvPicPr>
          <p:cNvPr id="10" name="Grafik 9" descr="Ein Bild, das Fahrzeug, Transport, Landfahrzeug, draußen enthält.&#10;&#10;KI-generierte Inhalte können fehlerhaft sein.">
            <a:extLst>
              <a:ext uri="{FF2B5EF4-FFF2-40B4-BE49-F238E27FC236}">
                <a16:creationId xmlns:a16="http://schemas.microsoft.com/office/drawing/2014/main" id="{E70C527C-7FC9-1C2C-7DB9-50CD61EFD0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45456"/>
            <a:ext cx="9144000" cy="5139928"/>
          </a:xfrm>
          <a:prstGeom prst="rect">
            <a:avLst/>
          </a:prstGeom>
        </p:spPr>
      </p:pic>
    </p:spTree>
    <p:extLst>
      <p:ext uri="{BB962C8B-B14F-4D97-AF65-F5344CB8AC3E}">
        <p14:creationId xmlns:p14="http://schemas.microsoft.com/office/powerpoint/2010/main" val="35413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9F9CD-3834-E481-20AD-CBC4DE3595FD}"/>
            </a:ext>
          </a:extLst>
        </p:cNvPr>
        <p:cNvGrpSpPr/>
        <p:nvPr/>
      </p:nvGrpSpPr>
      <p:grpSpPr>
        <a:xfrm>
          <a:off x="0" y="0"/>
          <a:ext cx="0" cy="0"/>
          <a:chOff x="0" y="0"/>
          <a:chExt cx="0" cy="0"/>
        </a:xfrm>
      </p:grpSpPr>
      <p:sp>
        <p:nvSpPr>
          <p:cNvPr id="17415" name="Text Box 7">
            <a:extLst>
              <a:ext uri="{FF2B5EF4-FFF2-40B4-BE49-F238E27FC236}">
                <a16:creationId xmlns:a16="http://schemas.microsoft.com/office/drawing/2014/main" id="{608693F9-C273-60F4-2186-A39FB5B61C11}"/>
              </a:ext>
            </a:extLst>
          </p:cNvPr>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2 (5)</a:t>
            </a:r>
          </a:p>
        </p:txBody>
      </p:sp>
      <p:sp>
        <p:nvSpPr>
          <p:cNvPr id="4" name="Textfeld 3">
            <a:extLst>
              <a:ext uri="{FF2B5EF4-FFF2-40B4-BE49-F238E27FC236}">
                <a16:creationId xmlns:a16="http://schemas.microsoft.com/office/drawing/2014/main" id="{EEE0C7BC-175F-D923-25DF-BE86D20E923D}"/>
              </a:ext>
            </a:extLst>
          </p:cNvPr>
          <p:cNvSpPr txBox="1"/>
          <p:nvPr/>
        </p:nvSpPr>
        <p:spPr>
          <a:xfrm>
            <a:off x="683567" y="4614227"/>
            <a:ext cx="4248473"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a) universal </a:t>
            </a:r>
            <a:r>
              <a:rPr lang="de-DE" sz="2400" b="1" dirty="0" err="1">
                <a:solidFill>
                  <a:schemeClr val="bg1"/>
                </a:solidFill>
                <a:latin typeface="Verdana" panose="020B0604030504040204" pitchFamily="34" charset="0"/>
                <a:ea typeface="Verdana" panose="020B0604030504040204" pitchFamily="34" charset="0"/>
              </a:rPr>
              <a:t>serial</a:t>
            </a:r>
            <a:r>
              <a:rPr lang="de-DE" sz="2400" b="1" dirty="0">
                <a:solidFill>
                  <a:schemeClr val="bg1"/>
                </a:solidFill>
                <a:latin typeface="Verdana" panose="020B0604030504040204" pitchFamily="34" charset="0"/>
                <a:ea typeface="Verdana" panose="020B0604030504040204" pitchFamily="34" charset="0"/>
              </a:rPr>
              <a:t> </a:t>
            </a:r>
            <a:r>
              <a:rPr lang="de-DE" sz="2400" b="1" dirty="0" err="1">
                <a:solidFill>
                  <a:schemeClr val="bg1"/>
                </a:solidFill>
                <a:latin typeface="Verdana" panose="020B0604030504040204" pitchFamily="34" charset="0"/>
                <a:ea typeface="Verdana" panose="020B0604030504040204" pitchFamily="34" charset="0"/>
              </a:rPr>
              <a:t>bus</a:t>
            </a:r>
            <a:endParaRPr lang="de-DE" sz="2400" b="1" dirty="0">
              <a:solidFill>
                <a:schemeClr val="bg1"/>
              </a:solidFill>
              <a:latin typeface="Verdana" panose="020B0604030504040204" pitchFamily="34" charset="0"/>
              <a:ea typeface="Verdana" panose="020B0604030504040204" pitchFamily="34" charset="0"/>
            </a:endParaRPr>
          </a:p>
        </p:txBody>
      </p:sp>
      <p:sp>
        <p:nvSpPr>
          <p:cNvPr id="5" name="Textfeld 4">
            <a:extLst>
              <a:ext uri="{FF2B5EF4-FFF2-40B4-BE49-F238E27FC236}">
                <a16:creationId xmlns:a16="http://schemas.microsoft.com/office/drawing/2014/main" id="{C4CFA521-CD63-65C0-BBC9-67499A132717}"/>
              </a:ext>
            </a:extLst>
          </p:cNvPr>
          <p:cNvSpPr txBox="1"/>
          <p:nvPr/>
        </p:nvSpPr>
        <p:spPr>
          <a:xfrm>
            <a:off x="683568" y="5910371"/>
            <a:ext cx="3888432"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c) </a:t>
            </a:r>
            <a:r>
              <a:rPr lang="de-DE" sz="2400" b="1" dirty="0" err="1">
                <a:solidFill>
                  <a:schemeClr val="bg1"/>
                </a:solidFill>
                <a:latin typeface="Verdana" panose="020B0604030504040204" pitchFamily="34" charset="0"/>
                <a:ea typeface="Verdana" panose="020B0604030504040204" pitchFamily="34" charset="0"/>
              </a:rPr>
              <a:t>bicycle</a:t>
            </a:r>
            <a:endParaRPr lang="de-DE" sz="2400" b="1" dirty="0">
              <a:solidFill>
                <a:schemeClr val="bg1"/>
              </a:solidFill>
              <a:latin typeface="Verdana" panose="020B0604030504040204" pitchFamily="34" charset="0"/>
              <a:ea typeface="Verdana" panose="020B0604030504040204" pitchFamily="34" charset="0"/>
            </a:endParaRPr>
          </a:p>
        </p:txBody>
      </p:sp>
      <p:sp>
        <p:nvSpPr>
          <p:cNvPr id="6" name="Textfeld 5">
            <a:extLst>
              <a:ext uri="{FF2B5EF4-FFF2-40B4-BE49-F238E27FC236}">
                <a16:creationId xmlns:a16="http://schemas.microsoft.com/office/drawing/2014/main" id="{2B333B06-C6DC-DB24-BA5B-6BFC053E7A78}"/>
              </a:ext>
            </a:extLst>
          </p:cNvPr>
          <p:cNvSpPr txBox="1"/>
          <p:nvPr/>
        </p:nvSpPr>
        <p:spPr>
          <a:xfrm>
            <a:off x="5544616" y="5910371"/>
            <a:ext cx="4499992"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d) </a:t>
            </a:r>
            <a:r>
              <a:rPr lang="de-DE" sz="2400" b="1" dirty="0" err="1">
                <a:solidFill>
                  <a:schemeClr val="bg1"/>
                </a:solidFill>
                <a:latin typeface="Verdana" panose="020B0604030504040204" pitchFamily="34" charset="0"/>
                <a:ea typeface="Verdana" panose="020B0604030504040204" pitchFamily="34" charset="0"/>
              </a:rPr>
              <a:t>tramway</a:t>
            </a:r>
            <a:endParaRPr lang="de-DE" sz="2400" b="1" dirty="0">
              <a:solidFill>
                <a:schemeClr val="bg1"/>
              </a:solidFill>
              <a:latin typeface="Verdana" panose="020B0604030504040204" pitchFamily="34" charset="0"/>
              <a:ea typeface="Verdana" panose="020B0604030504040204" pitchFamily="34" charset="0"/>
            </a:endParaRPr>
          </a:p>
        </p:txBody>
      </p:sp>
      <p:sp>
        <p:nvSpPr>
          <p:cNvPr id="7" name="Textfeld 6">
            <a:extLst>
              <a:ext uri="{FF2B5EF4-FFF2-40B4-BE49-F238E27FC236}">
                <a16:creationId xmlns:a16="http://schemas.microsoft.com/office/drawing/2014/main" id="{A24346E3-6FDA-0154-7F7F-9B1F66F8D17D}"/>
              </a:ext>
            </a:extLst>
          </p:cNvPr>
          <p:cNvSpPr txBox="1"/>
          <p:nvPr/>
        </p:nvSpPr>
        <p:spPr>
          <a:xfrm>
            <a:off x="5544048" y="4614227"/>
            <a:ext cx="3285728"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b) </a:t>
            </a:r>
            <a:r>
              <a:rPr lang="de-DE" sz="2400" b="1" dirty="0" err="1">
                <a:solidFill>
                  <a:schemeClr val="bg1"/>
                </a:solidFill>
                <a:latin typeface="Verdana" panose="020B0604030504040204" pitchFamily="34" charset="0"/>
                <a:ea typeface="Verdana" panose="020B0604030504040204" pitchFamily="34" charset="0"/>
              </a:rPr>
              <a:t>cable</a:t>
            </a:r>
            <a:r>
              <a:rPr lang="de-DE" sz="2400" b="1" dirty="0">
                <a:solidFill>
                  <a:schemeClr val="bg1"/>
                </a:solidFill>
                <a:latin typeface="Verdana" panose="020B0604030504040204" pitchFamily="34" charset="0"/>
                <a:ea typeface="Verdana" panose="020B0604030504040204" pitchFamily="34" charset="0"/>
              </a:rPr>
              <a:t> </a:t>
            </a:r>
            <a:r>
              <a:rPr lang="de-DE" sz="2400" b="1" dirty="0" err="1">
                <a:solidFill>
                  <a:schemeClr val="bg1"/>
                </a:solidFill>
                <a:latin typeface="Verdana" panose="020B0604030504040204" pitchFamily="34" charset="0"/>
                <a:ea typeface="Verdana" panose="020B0604030504040204" pitchFamily="34" charset="0"/>
              </a:rPr>
              <a:t>car</a:t>
            </a:r>
            <a:r>
              <a:rPr lang="de-DE" sz="2400" b="1" dirty="0">
                <a:solidFill>
                  <a:schemeClr val="bg1"/>
                </a:solidFill>
                <a:latin typeface="Verdana" panose="020B0604030504040204" pitchFamily="34" charset="0"/>
                <a:ea typeface="Verdana" panose="020B0604030504040204" pitchFamily="34" charset="0"/>
              </a:rPr>
              <a:t>                                  </a:t>
            </a:r>
          </a:p>
        </p:txBody>
      </p:sp>
      <p:sp>
        <p:nvSpPr>
          <p:cNvPr id="2" name="Rectangle 2">
            <a:extLst>
              <a:ext uri="{FF2B5EF4-FFF2-40B4-BE49-F238E27FC236}">
                <a16:creationId xmlns:a16="http://schemas.microsoft.com/office/drawing/2014/main" id="{9CA84823-3FD3-7C96-57E2-73B1717B0E33}"/>
              </a:ext>
            </a:extLst>
          </p:cNvPr>
          <p:cNvSpPr>
            <a:spLocks noGrp="1" noChangeArrowheads="1"/>
          </p:cNvSpPr>
          <p:nvPr>
            <p:ph type="ctrTitle"/>
          </p:nvPr>
        </p:nvSpPr>
        <p:spPr bwMode="auto">
          <a:xfrm>
            <a:off x="0" y="2607295"/>
            <a:ext cx="9144000" cy="46166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altLang="de-DE" sz="2400" b="1" dirty="0" err="1">
                <a:latin typeface="Verdana" panose="020B0604030504040204" pitchFamily="34" charset="0"/>
                <a:ea typeface="Verdana" panose="020B0604030504040204" pitchFamily="34" charset="0"/>
              </a:rPr>
              <a:t>Wobei</a:t>
            </a:r>
            <a:r>
              <a:rPr lang="en-US" altLang="de-DE" sz="2400" b="1" dirty="0">
                <a:latin typeface="Verdana" panose="020B0604030504040204" pitchFamily="34" charset="0"/>
                <a:ea typeface="Verdana" panose="020B0604030504040204" pitchFamily="34" charset="0"/>
              </a:rPr>
              <a:t> </a:t>
            </a:r>
            <a:r>
              <a:rPr lang="en-US" altLang="de-DE" sz="2400" b="1" dirty="0" err="1">
                <a:latin typeface="Verdana" panose="020B0604030504040204" pitchFamily="34" charset="0"/>
                <a:ea typeface="Verdana" panose="020B0604030504040204" pitchFamily="34" charset="0"/>
              </a:rPr>
              <a:t>handelt</a:t>
            </a:r>
            <a:r>
              <a:rPr lang="en-US" altLang="de-DE" sz="2400" b="1" dirty="0">
                <a:latin typeface="Verdana" panose="020B0604030504040204" pitchFamily="34" charset="0"/>
                <a:ea typeface="Verdana" panose="020B0604030504040204" pitchFamily="34" charset="0"/>
              </a:rPr>
              <a:t> es </a:t>
            </a:r>
            <a:r>
              <a:rPr lang="en-US" altLang="de-DE" sz="2400" b="1" dirty="0" err="1">
                <a:latin typeface="Verdana" panose="020B0604030504040204" pitchFamily="34" charset="0"/>
                <a:ea typeface="Verdana" panose="020B0604030504040204" pitchFamily="34" charset="0"/>
              </a:rPr>
              <a:t>sich</a:t>
            </a:r>
            <a:r>
              <a:rPr lang="en-US" altLang="de-DE" sz="2400" b="1" dirty="0">
                <a:latin typeface="Verdana" panose="020B0604030504040204" pitchFamily="34" charset="0"/>
                <a:ea typeface="Verdana" panose="020B0604030504040204" pitchFamily="34" charset="0"/>
              </a:rPr>
              <a:t> </a:t>
            </a:r>
            <a:r>
              <a:rPr lang="en-US" altLang="de-DE" sz="2400" b="1" u="sng" dirty="0" err="1">
                <a:latin typeface="Verdana" panose="020B0604030504040204" pitchFamily="34" charset="0"/>
                <a:ea typeface="Verdana" panose="020B0604030504040204" pitchFamily="34" charset="0"/>
              </a:rPr>
              <a:t>nicht</a:t>
            </a:r>
            <a:r>
              <a:rPr lang="en-US" altLang="de-DE" sz="2400" b="1" dirty="0">
                <a:latin typeface="Verdana" panose="020B0604030504040204" pitchFamily="34" charset="0"/>
                <a:ea typeface="Verdana" panose="020B0604030504040204" pitchFamily="34" charset="0"/>
              </a:rPr>
              <a:t> um </a:t>
            </a:r>
            <a:r>
              <a:rPr lang="en-US" altLang="de-DE" sz="2400" b="1" dirty="0" err="1">
                <a:latin typeface="Verdana" panose="020B0604030504040204" pitchFamily="34" charset="0"/>
                <a:ea typeface="Verdana" panose="020B0604030504040204" pitchFamily="34" charset="0"/>
              </a:rPr>
              <a:t>ein</a:t>
            </a:r>
            <a:r>
              <a:rPr lang="en-US" altLang="de-DE" sz="2400" b="1" dirty="0">
                <a:latin typeface="Verdana" panose="020B0604030504040204" pitchFamily="34" charset="0"/>
                <a:ea typeface="Verdana" panose="020B0604030504040204" pitchFamily="34" charset="0"/>
              </a:rPr>
              <a:t> </a:t>
            </a:r>
            <a:r>
              <a:rPr lang="en-US" altLang="de-DE" sz="2400" b="1" dirty="0" err="1">
                <a:latin typeface="Verdana" panose="020B0604030504040204" pitchFamily="34" charset="0"/>
                <a:ea typeface="Verdana" panose="020B0604030504040204" pitchFamily="34" charset="0"/>
              </a:rPr>
              <a:t>Fahrzeug</a:t>
            </a:r>
            <a:r>
              <a:rPr lang="en-US" altLang="de-DE" sz="2400" b="1" dirty="0">
                <a:latin typeface="Verdana" panose="020B0604030504040204" pitchFamily="34" charset="0"/>
                <a:ea typeface="Verdana" panose="020B0604030504040204" pitchFamily="34" charset="0"/>
              </a:rPr>
              <a:t>?</a:t>
            </a:r>
            <a:endParaRPr lang="en-GB" altLang="de-DE" sz="2400" b="1" dirty="0">
              <a:latin typeface="Verdana" pitchFamily="34" charset="0"/>
              <a:ea typeface="Verdana" pitchFamily="34" charset="0"/>
              <a:cs typeface="Verdana" pitchFamily="34" charset="0"/>
            </a:endParaRPr>
          </a:p>
        </p:txBody>
      </p:sp>
      <p:pic>
        <p:nvPicPr>
          <p:cNvPr id="8" name="Grafik 7" descr="Ein Bild, das Verbindungsstück, Kabel, Datenübertragungskabel enthält.&#10;&#10;KI-generierte Inhalte können fehlerhaft sein.">
            <a:extLst>
              <a:ext uri="{FF2B5EF4-FFF2-40B4-BE49-F238E27FC236}">
                <a16:creationId xmlns:a16="http://schemas.microsoft.com/office/drawing/2014/main" id="{8E2D546A-B3AF-522C-ED4D-CB89E53016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368" y="1625400"/>
            <a:ext cx="6480000" cy="5259984"/>
          </a:xfrm>
          <a:prstGeom prst="rect">
            <a:avLst/>
          </a:prstGeom>
        </p:spPr>
      </p:pic>
    </p:spTree>
    <p:extLst>
      <p:ext uri="{BB962C8B-B14F-4D97-AF65-F5344CB8AC3E}">
        <p14:creationId xmlns:p14="http://schemas.microsoft.com/office/powerpoint/2010/main" val="326637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5"/>
                                        </p:tgtEl>
                                      </p:cBhvr>
                                    </p:animEffect>
                                    <p:anim calcmode="lin" valueType="num">
                                      <p:cBhvr>
                                        <p:cTn id="35" dur="1000"/>
                                        <p:tgtEl>
                                          <p:spTgt spid="5"/>
                                        </p:tgtEl>
                                        <p:attrNameLst>
                                          <p:attrName>ppt_x</p:attrName>
                                        </p:attrNameLst>
                                      </p:cBhvr>
                                      <p:tavLst>
                                        <p:tav tm="0">
                                          <p:val>
                                            <p:strVal val="ppt_x"/>
                                          </p:val>
                                        </p:tav>
                                        <p:tav tm="100000">
                                          <p:val>
                                            <p:strVal val="ppt_x"/>
                                          </p:val>
                                        </p:tav>
                                      </p:tavLst>
                                    </p:anim>
                                    <p:anim calcmode="lin" valueType="num">
                                      <p:cBhvr>
                                        <p:cTn id="36" dur="1000"/>
                                        <p:tgtEl>
                                          <p:spTgt spid="5"/>
                                        </p:tgtEl>
                                        <p:attrNameLst>
                                          <p:attrName>ppt_y</p:attrName>
                                        </p:attrNameLst>
                                      </p:cBhvr>
                                      <p:tavLst>
                                        <p:tav tm="0">
                                          <p:val>
                                            <p:strVal val="ppt_y"/>
                                          </p:val>
                                        </p:tav>
                                        <p:tav tm="100000">
                                          <p:val>
                                            <p:strVal val="ppt_y+.1"/>
                                          </p:val>
                                        </p:tav>
                                      </p:tavLst>
                                    </p:anim>
                                    <p:set>
                                      <p:cBhvr>
                                        <p:cTn id="37" dur="1" fill="hold">
                                          <p:stCondLst>
                                            <p:cond delay="9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0"/>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grpId="1" nodeType="clickEffect">
                                  <p:stCondLst>
                                    <p:cond delay="0"/>
                                  </p:stCondLst>
                                  <p:childTnLst>
                                    <p:animScale>
                                      <p:cBhvr>
                                        <p:cTn id="48" dur="2000" fill="hold"/>
                                        <p:tgtEl>
                                          <p:spTgt spid="4"/>
                                        </p:tgtEl>
                                      </p:cBhvr>
                                      <p:by x="150000" y="15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1 (6)</a:t>
            </a:r>
          </a:p>
        </p:txBody>
      </p:sp>
      <p:pic>
        <p:nvPicPr>
          <p:cNvPr id="9" name="Grafik 8" descr="Ein Bild, das draußen, Gebäude, Stadt, Straße enthält.&#10;&#10;KI-generierte Inhalte können fehlerhaft sein.">
            <a:extLst>
              <a:ext uri="{FF2B5EF4-FFF2-40B4-BE49-F238E27FC236}">
                <a16:creationId xmlns:a16="http://schemas.microsoft.com/office/drawing/2014/main" id="{74B0272B-4A29-EC19-853D-255B16937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700808"/>
            <a:ext cx="6660000" cy="4995000"/>
          </a:xfrm>
          <a:prstGeom prst="rect">
            <a:avLst/>
          </a:prstGeom>
        </p:spPr>
      </p:pic>
    </p:spTree>
    <p:extLst>
      <p:ext uri="{BB962C8B-B14F-4D97-AF65-F5344CB8AC3E}">
        <p14:creationId xmlns:p14="http://schemas.microsoft.com/office/powerpoint/2010/main" val="10937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FB758-1BA6-FDEC-A125-BE4C2782BB77}"/>
            </a:ext>
          </a:extLst>
        </p:cNvPr>
        <p:cNvGrpSpPr/>
        <p:nvPr/>
      </p:nvGrpSpPr>
      <p:grpSpPr>
        <a:xfrm>
          <a:off x="0" y="0"/>
          <a:ext cx="0" cy="0"/>
          <a:chOff x="0" y="0"/>
          <a:chExt cx="0" cy="0"/>
        </a:xfrm>
      </p:grpSpPr>
      <p:sp>
        <p:nvSpPr>
          <p:cNvPr id="12290" name="Rectangle 2">
            <a:extLst>
              <a:ext uri="{FF2B5EF4-FFF2-40B4-BE49-F238E27FC236}">
                <a16:creationId xmlns:a16="http://schemas.microsoft.com/office/drawing/2014/main" id="{CC94F834-4422-4F86-436C-2888896A1AB0}"/>
              </a:ext>
            </a:extLst>
          </p:cNvPr>
          <p:cNvSpPr>
            <a:spLocks noGrp="1" noChangeArrowheads="1"/>
          </p:cNvSpPr>
          <p:nvPr>
            <p:ph type="ctrTitle"/>
          </p:nvPr>
        </p:nvSpPr>
        <p:spPr bwMode="auto">
          <a:xfrm>
            <a:off x="0" y="2276873"/>
            <a:ext cx="9144000" cy="461666"/>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1" hangingPunct="1"/>
            <a:r>
              <a:rPr lang="de-DE" altLang="de-DE" sz="2400" b="1" dirty="0">
                <a:latin typeface="Verdana" pitchFamily="34" charset="0"/>
                <a:ea typeface="Verdana" pitchFamily="34" charset="0"/>
                <a:cs typeface="Verdana" pitchFamily="34" charset="0"/>
              </a:rPr>
              <a:t>Wie heißt die Hauptstadt von Schottland?</a:t>
            </a:r>
          </a:p>
        </p:txBody>
      </p:sp>
      <p:sp>
        <p:nvSpPr>
          <p:cNvPr id="17415" name="Text Box 7">
            <a:extLst>
              <a:ext uri="{FF2B5EF4-FFF2-40B4-BE49-F238E27FC236}">
                <a16:creationId xmlns:a16="http://schemas.microsoft.com/office/drawing/2014/main" id="{E8C44C7E-C455-9CEE-21DA-99926AB54713}"/>
              </a:ext>
            </a:extLst>
          </p:cNvPr>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1 (6)</a:t>
            </a:r>
          </a:p>
        </p:txBody>
      </p:sp>
      <p:sp>
        <p:nvSpPr>
          <p:cNvPr id="4" name="Textfeld 3">
            <a:extLst>
              <a:ext uri="{FF2B5EF4-FFF2-40B4-BE49-F238E27FC236}">
                <a16:creationId xmlns:a16="http://schemas.microsoft.com/office/drawing/2014/main" id="{8E351EAC-0EE6-F6DF-3583-9EE26665B9E0}"/>
              </a:ext>
            </a:extLst>
          </p:cNvPr>
          <p:cNvSpPr txBox="1"/>
          <p:nvPr/>
        </p:nvSpPr>
        <p:spPr>
          <a:xfrm>
            <a:off x="1368152" y="4250705"/>
            <a:ext cx="4032448"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a) Aberdeen</a:t>
            </a:r>
          </a:p>
        </p:txBody>
      </p:sp>
      <p:sp>
        <p:nvSpPr>
          <p:cNvPr id="5" name="Textfeld 4">
            <a:extLst>
              <a:ext uri="{FF2B5EF4-FFF2-40B4-BE49-F238E27FC236}">
                <a16:creationId xmlns:a16="http://schemas.microsoft.com/office/drawing/2014/main" id="{49CEBFBC-B6C4-7EC6-FF8B-DC56AA60AA77}"/>
              </a:ext>
            </a:extLst>
          </p:cNvPr>
          <p:cNvSpPr txBox="1"/>
          <p:nvPr/>
        </p:nvSpPr>
        <p:spPr>
          <a:xfrm>
            <a:off x="1368152" y="5177517"/>
            <a:ext cx="4176464"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c) Edinburgh</a:t>
            </a:r>
          </a:p>
        </p:txBody>
      </p:sp>
      <p:sp>
        <p:nvSpPr>
          <p:cNvPr id="6" name="Textfeld 5">
            <a:extLst>
              <a:ext uri="{FF2B5EF4-FFF2-40B4-BE49-F238E27FC236}">
                <a16:creationId xmlns:a16="http://schemas.microsoft.com/office/drawing/2014/main" id="{2B420904-8516-3734-0EF6-C6BDA5EAA289}"/>
              </a:ext>
            </a:extLst>
          </p:cNvPr>
          <p:cNvSpPr txBox="1"/>
          <p:nvPr/>
        </p:nvSpPr>
        <p:spPr>
          <a:xfrm>
            <a:off x="5760640" y="5147900"/>
            <a:ext cx="4499992"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d) Liverpool</a:t>
            </a:r>
          </a:p>
        </p:txBody>
      </p:sp>
      <p:sp>
        <p:nvSpPr>
          <p:cNvPr id="7" name="Textfeld 6">
            <a:extLst>
              <a:ext uri="{FF2B5EF4-FFF2-40B4-BE49-F238E27FC236}">
                <a16:creationId xmlns:a16="http://schemas.microsoft.com/office/drawing/2014/main" id="{2CFD9E52-03D6-EE12-126D-F216B0A0C72A}"/>
              </a:ext>
            </a:extLst>
          </p:cNvPr>
          <p:cNvSpPr txBox="1"/>
          <p:nvPr/>
        </p:nvSpPr>
        <p:spPr>
          <a:xfrm>
            <a:off x="5715272" y="4221088"/>
            <a:ext cx="4149824"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b) Glasgow</a:t>
            </a:r>
          </a:p>
        </p:txBody>
      </p:sp>
    </p:spTree>
    <p:extLst>
      <p:ext uri="{BB962C8B-B14F-4D97-AF65-F5344CB8AC3E}">
        <p14:creationId xmlns:p14="http://schemas.microsoft.com/office/powerpoint/2010/main" val="254182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6"/>
                                        </p:tgtEl>
                                      </p:cBhvr>
                                    </p:animEffect>
                                    <p:anim calcmode="lin" valueType="num">
                                      <p:cBhvr>
                                        <p:cTn id="35" dur="1000"/>
                                        <p:tgtEl>
                                          <p:spTgt spid="6"/>
                                        </p:tgtEl>
                                        <p:attrNameLst>
                                          <p:attrName>ppt_x</p:attrName>
                                        </p:attrNameLst>
                                      </p:cBhvr>
                                      <p:tavLst>
                                        <p:tav tm="0">
                                          <p:val>
                                            <p:strVal val="ppt_x"/>
                                          </p:val>
                                        </p:tav>
                                        <p:tav tm="100000">
                                          <p:val>
                                            <p:strVal val="ppt_x"/>
                                          </p:val>
                                        </p:tav>
                                      </p:tavLst>
                                    </p:anim>
                                    <p:anim calcmode="lin" valueType="num">
                                      <p:cBhvr>
                                        <p:cTn id="36" dur="1000"/>
                                        <p:tgtEl>
                                          <p:spTgt spid="6"/>
                                        </p:tgtEl>
                                        <p:attrNameLst>
                                          <p:attrName>ppt_y</p:attrName>
                                        </p:attrNameLst>
                                      </p:cBhvr>
                                      <p:tavLst>
                                        <p:tav tm="0">
                                          <p:val>
                                            <p:strVal val="ppt_y"/>
                                          </p:val>
                                        </p:tav>
                                        <p:tav tm="100000">
                                          <p:val>
                                            <p:strVal val="ppt_y+.1"/>
                                          </p:val>
                                        </p:tav>
                                      </p:tavLst>
                                    </p:anim>
                                    <p:set>
                                      <p:cBhvr>
                                        <p:cTn id="37" dur="1" fill="hold">
                                          <p:stCondLst>
                                            <p:cond delay="9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4"/>
                                        </p:tgtEl>
                                      </p:cBhvr>
                                    </p:animEffect>
                                    <p:anim calcmode="lin" valueType="num">
                                      <p:cBhvr>
                                        <p:cTn id="42" dur="1000"/>
                                        <p:tgtEl>
                                          <p:spTgt spid="4"/>
                                        </p:tgtEl>
                                        <p:attrNameLst>
                                          <p:attrName>ppt_x</p:attrName>
                                        </p:attrNameLst>
                                      </p:cBhvr>
                                      <p:tavLst>
                                        <p:tav tm="0">
                                          <p:val>
                                            <p:strVal val="ppt_x"/>
                                          </p:val>
                                        </p:tav>
                                        <p:tav tm="100000">
                                          <p:val>
                                            <p:strVal val="ppt_x"/>
                                          </p:val>
                                        </p:tav>
                                      </p:tavLst>
                                    </p:anim>
                                    <p:anim calcmode="lin" valueType="num">
                                      <p:cBhvr>
                                        <p:cTn id="43" dur="1000"/>
                                        <p:tgtEl>
                                          <p:spTgt spid="4"/>
                                        </p:tgtEl>
                                        <p:attrNameLst>
                                          <p:attrName>ppt_y</p:attrName>
                                        </p:attrNameLst>
                                      </p:cBhvr>
                                      <p:tavLst>
                                        <p:tav tm="0">
                                          <p:val>
                                            <p:strVal val="ppt_y"/>
                                          </p:val>
                                        </p:tav>
                                        <p:tav tm="100000">
                                          <p:val>
                                            <p:strVal val="ppt_y+.1"/>
                                          </p:val>
                                        </p:tav>
                                      </p:tavLst>
                                    </p:anim>
                                    <p:set>
                                      <p:cBhvr>
                                        <p:cTn id="44" dur="1" fill="hold">
                                          <p:stCondLst>
                                            <p:cond delay="9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grpId="1" nodeType="clickEffect">
                                  <p:stCondLst>
                                    <p:cond delay="0"/>
                                  </p:stCondLst>
                                  <p:childTnLst>
                                    <p:animScale>
                                      <p:cBhvr>
                                        <p:cTn id="48"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2 (6)</a:t>
            </a:r>
          </a:p>
        </p:txBody>
      </p:sp>
      <p:pic>
        <p:nvPicPr>
          <p:cNvPr id="9" name="Grafik 8" descr="Ein Bild, das Text, Karte, Atlas, Schrift enthält.&#10;&#10;KI-generierte Inhalte können fehlerhaft sein.">
            <a:extLst>
              <a:ext uri="{FF2B5EF4-FFF2-40B4-BE49-F238E27FC236}">
                <a16:creationId xmlns:a16="http://schemas.microsoft.com/office/drawing/2014/main" id="{397CFFDB-867A-CEF8-8533-BF32F9A1394D}"/>
              </a:ext>
            </a:extLst>
          </p:cNvPr>
          <p:cNvPicPr>
            <a:picLocks noChangeAspect="1"/>
          </p:cNvPicPr>
          <p:nvPr/>
        </p:nvPicPr>
        <p:blipFill>
          <a:blip r:embed="rId2" cstate="print">
            <a:extLst>
              <a:ext uri="{28A0092B-C50C-407E-A947-70E740481C1C}">
                <a14:useLocalDpi xmlns:a14="http://schemas.microsoft.com/office/drawing/2010/main" val="0"/>
              </a:ext>
            </a:extLst>
          </a:blip>
          <a:srcRect b="8034"/>
          <a:stretch/>
        </p:blipFill>
        <p:spPr>
          <a:xfrm>
            <a:off x="2483768" y="1700808"/>
            <a:ext cx="4193388" cy="5134624"/>
          </a:xfrm>
          <a:prstGeom prst="rect">
            <a:avLst/>
          </a:prstGeom>
        </p:spPr>
      </p:pic>
    </p:spTree>
    <p:extLst>
      <p:ext uri="{BB962C8B-B14F-4D97-AF65-F5344CB8AC3E}">
        <p14:creationId xmlns:p14="http://schemas.microsoft.com/office/powerpoint/2010/main" val="360581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89304-8A09-B290-6010-1519BF9E4822}"/>
            </a:ext>
          </a:extLst>
        </p:cNvPr>
        <p:cNvGrpSpPr/>
        <p:nvPr/>
      </p:nvGrpSpPr>
      <p:grpSpPr>
        <a:xfrm>
          <a:off x="0" y="0"/>
          <a:ext cx="0" cy="0"/>
          <a:chOff x="0" y="0"/>
          <a:chExt cx="0" cy="0"/>
        </a:xfrm>
      </p:grpSpPr>
      <p:sp>
        <p:nvSpPr>
          <p:cNvPr id="12290" name="Rectangle 2">
            <a:extLst>
              <a:ext uri="{FF2B5EF4-FFF2-40B4-BE49-F238E27FC236}">
                <a16:creationId xmlns:a16="http://schemas.microsoft.com/office/drawing/2014/main" id="{F227A39A-C96D-C726-85B4-356348238E7F}"/>
              </a:ext>
            </a:extLst>
          </p:cNvPr>
          <p:cNvSpPr>
            <a:spLocks noGrp="1" noChangeArrowheads="1"/>
          </p:cNvSpPr>
          <p:nvPr>
            <p:ph type="ctrTitle"/>
          </p:nvPr>
        </p:nvSpPr>
        <p:spPr bwMode="auto">
          <a:xfrm>
            <a:off x="0" y="2679303"/>
            <a:ext cx="9144000" cy="46166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1" hangingPunct="1"/>
            <a:r>
              <a:rPr lang="de-DE" altLang="de-DE" sz="2400" b="1" dirty="0">
                <a:latin typeface="Verdana" pitchFamily="34" charset="0"/>
                <a:ea typeface="Verdana" pitchFamily="34" charset="0"/>
                <a:cs typeface="Verdana" pitchFamily="34" charset="0"/>
              </a:rPr>
              <a:t>Welche dieser Städte liegt </a:t>
            </a:r>
            <a:r>
              <a:rPr lang="de-DE" altLang="de-DE" sz="2400" b="1" u="sng" dirty="0">
                <a:latin typeface="Verdana" pitchFamily="34" charset="0"/>
                <a:ea typeface="Verdana" pitchFamily="34" charset="0"/>
                <a:cs typeface="Verdana" pitchFamily="34" charset="0"/>
              </a:rPr>
              <a:t>nicht</a:t>
            </a:r>
            <a:r>
              <a:rPr lang="de-DE" altLang="de-DE" sz="2400" b="1" dirty="0">
                <a:latin typeface="Verdana" pitchFamily="34" charset="0"/>
                <a:ea typeface="Verdana" pitchFamily="34" charset="0"/>
                <a:cs typeface="Verdana" pitchFamily="34" charset="0"/>
              </a:rPr>
              <a:t> in Irland?</a:t>
            </a:r>
          </a:p>
        </p:txBody>
      </p:sp>
      <p:sp>
        <p:nvSpPr>
          <p:cNvPr id="17415" name="Text Box 7">
            <a:extLst>
              <a:ext uri="{FF2B5EF4-FFF2-40B4-BE49-F238E27FC236}">
                <a16:creationId xmlns:a16="http://schemas.microsoft.com/office/drawing/2014/main" id="{ED64A08B-D7A6-8C6C-0F08-E3FA591B282C}"/>
              </a:ext>
            </a:extLst>
          </p:cNvPr>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a:solidFill>
                  <a:srgbClr val="FF0000"/>
                </a:solidFill>
                <a:latin typeface="Verdana" pitchFamily="34" charset="0"/>
              </a:rPr>
              <a:t>Team 2 </a:t>
            </a:r>
            <a:r>
              <a:rPr lang="de-DE" altLang="de-DE" b="1" dirty="0">
                <a:solidFill>
                  <a:srgbClr val="FF0000"/>
                </a:solidFill>
                <a:latin typeface="Verdana" pitchFamily="34" charset="0"/>
              </a:rPr>
              <a:t>(6)</a:t>
            </a:r>
          </a:p>
        </p:txBody>
      </p:sp>
      <p:sp>
        <p:nvSpPr>
          <p:cNvPr id="4" name="Textfeld 3">
            <a:extLst>
              <a:ext uri="{FF2B5EF4-FFF2-40B4-BE49-F238E27FC236}">
                <a16:creationId xmlns:a16="http://schemas.microsoft.com/office/drawing/2014/main" id="{CD9025CA-0C25-73E0-84A6-EC3A5713DA2E}"/>
              </a:ext>
            </a:extLst>
          </p:cNvPr>
          <p:cNvSpPr txBox="1"/>
          <p:nvPr/>
        </p:nvSpPr>
        <p:spPr>
          <a:xfrm>
            <a:off x="1152128" y="4466729"/>
            <a:ext cx="4032448"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a) Cork</a:t>
            </a:r>
          </a:p>
        </p:txBody>
      </p:sp>
      <p:sp>
        <p:nvSpPr>
          <p:cNvPr id="5" name="Textfeld 4">
            <a:extLst>
              <a:ext uri="{FF2B5EF4-FFF2-40B4-BE49-F238E27FC236}">
                <a16:creationId xmlns:a16="http://schemas.microsoft.com/office/drawing/2014/main" id="{251B6C28-A0A5-DCBC-1675-933B8F109F5F}"/>
              </a:ext>
            </a:extLst>
          </p:cNvPr>
          <p:cNvSpPr txBox="1"/>
          <p:nvPr/>
        </p:nvSpPr>
        <p:spPr>
          <a:xfrm>
            <a:off x="1152128" y="5393541"/>
            <a:ext cx="4176464"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c) Cardiff</a:t>
            </a:r>
          </a:p>
        </p:txBody>
      </p:sp>
      <p:sp>
        <p:nvSpPr>
          <p:cNvPr id="6" name="Textfeld 5">
            <a:extLst>
              <a:ext uri="{FF2B5EF4-FFF2-40B4-BE49-F238E27FC236}">
                <a16:creationId xmlns:a16="http://schemas.microsoft.com/office/drawing/2014/main" id="{B70E7314-42D7-B181-7301-648332E60CB5}"/>
              </a:ext>
            </a:extLst>
          </p:cNvPr>
          <p:cNvSpPr txBox="1"/>
          <p:nvPr/>
        </p:nvSpPr>
        <p:spPr>
          <a:xfrm>
            <a:off x="5544616" y="5363924"/>
            <a:ext cx="4499992"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d) Galway</a:t>
            </a:r>
          </a:p>
        </p:txBody>
      </p:sp>
      <p:sp>
        <p:nvSpPr>
          <p:cNvPr id="7" name="Textfeld 6">
            <a:extLst>
              <a:ext uri="{FF2B5EF4-FFF2-40B4-BE49-F238E27FC236}">
                <a16:creationId xmlns:a16="http://schemas.microsoft.com/office/drawing/2014/main" id="{AE874A45-12F8-4872-43F7-C8834A5C9372}"/>
              </a:ext>
            </a:extLst>
          </p:cNvPr>
          <p:cNvSpPr txBox="1"/>
          <p:nvPr/>
        </p:nvSpPr>
        <p:spPr>
          <a:xfrm>
            <a:off x="5499248" y="4437112"/>
            <a:ext cx="4149824" cy="461665"/>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rPr>
              <a:t>b) Limerick</a:t>
            </a:r>
          </a:p>
        </p:txBody>
      </p:sp>
    </p:spTree>
    <p:extLst>
      <p:ext uri="{BB962C8B-B14F-4D97-AF65-F5344CB8AC3E}">
        <p14:creationId xmlns:p14="http://schemas.microsoft.com/office/powerpoint/2010/main" val="374778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6"/>
                                        </p:tgtEl>
                                      </p:cBhvr>
                                    </p:animEffect>
                                    <p:anim calcmode="lin" valueType="num">
                                      <p:cBhvr>
                                        <p:cTn id="35" dur="1000"/>
                                        <p:tgtEl>
                                          <p:spTgt spid="6"/>
                                        </p:tgtEl>
                                        <p:attrNameLst>
                                          <p:attrName>ppt_x</p:attrName>
                                        </p:attrNameLst>
                                      </p:cBhvr>
                                      <p:tavLst>
                                        <p:tav tm="0">
                                          <p:val>
                                            <p:strVal val="ppt_x"/>
                                          </p:val>
                                        </p:tav>
                                        <p:tav tm="100000">
                                          <p:val>
                                            <p:strVal val="ppt_x"/>
                                          </p:val>
                                        </p:tav>
                                      </p:tavLst>
                                    </p:anim>
                                    <p:anim calcmode="lin" valueType="num">
                                      <p:cBhvr>
                                        <p:cTn id="36" dur="1000"/>
                                        <p:tgtEl>
                                          <p:spTgt spid="6"/>
                                        </p:tgtEl>
                                        <p:attrNameLst>
                                          <p:attrName>ppt_y</p:attrName>
                                        </p:attrNameLst>
                                      </p:cBhvr>
                                      <p:tavLst>
                                        <p:tav tm="0">
                                          <p:val>
                                            <p:strVal val="ppt_y"/>
                                          </p:val>
                                        </p:tav>
                                        <p:tav tm="100000">
                                          <p:val>
                                            <p:strVal val="ppt_y+.1"/>
                                          </p:val>
                                        </p:tav>
                                      </p:tavLst>
                                    </p:anim>
                                    <p:set>
                                      <p:cBhvr>
                                        <p:cTn id="37" dur="1" fill="hold">
                                          <p:stCondLst>
                                            <p:cond delay="9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4"/>
                                        </p:tgtEl>
                                      </p:cBhvr>
                                    </p:animEffect>
                                    <p:anim calcmode="lin" valueType="num">
                                      <p:cBhvr>
                                        <p:cTn id="42" dur="1000"/>
                                        <p:tgtEl>
                                          <p:spTgt spid="4"/>
                                        </p:tgtEl>
                                        <p:attrNameLst>
                                          <p:attrName>ppt_x</p:attrName>
                                        </p:attrNameLst>
                                      </p:cBhvr>
                                      <p:tavLst>
                                        <p:tav tm="0">
                                          <p:val>
                                            <p:strVal val="ppt_x"/>
                                          </p:val>
                                        </p:tav>
                                        <p:tav tm="100000">
                                          <p:val>
                                            <p:strVal val="ppt_x"/>
                                          </p:val>
                                        </p:tav>
                                      </p:tavLst>
                                    </p:anim>
                                    <p:anim calcmode="lin" valueType="num">
                                      <p:cBhvr>
                                        <p:cTn id="43" dur="1000"/>
                                        <p:tgtEl>
                                          <p:spTgt spid="4"/>
                                        </p:tgtEl>
                                        <p:attrNameLst>
                                          <p:attrName>ppt_y</p:attrName>
                                        </p:attrNameLst>
                                      </p:cBhvr>
                                      <p:tavLst>
                                        <p:tav tm="0">
                                          <p:val>
                                            <p:strVal val="ppt_y"/>
                                          </p:val>
                                        </p:tav>
                                        <p:tav tm="100000">
                                          <p:val>
                                            <p:strVal val="ppt_y+.1"/>
                                          </p:val>
                                        </p:tav>
                                      </p:tavLst>
                                    </p:anim>
                                    <p:set>
                                      <p:cBhvr>
                                        <p:cTn id="44" dur="1" fill="hold">
                                          <p:stCondLst>
                                            <p:cond delay="9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grpId="1" nodeType="clickEffect">
                                  <p:stCondLst>
                                    <p:cond delay="0"/>
                                  </p:stCondLst>
                                  <p:childTnLst>
                                    <p:animScale>
                                      <p:cBhvr>
                                        <p:cTn id="48"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1 (1)</a:t>
            </a:r>
          </a:p>
        </p:txBody>
      </p:sp>
      <p:pic>
        <p:nvPicPr>
          <p:cNvPr id="7" name="Grafik 6" descr="Ein Bild, das Person, Nagel, Finger, Halten enthält.&#10;&#10;KI-generierte Inhalte können fehlerhaft sein.">
            <a:extLst>
              <a:ext uri="{FF2B5EF4-FFF2-40B4-BE49-F238E27FC236}">
                <a16:creationId xmlns:a16="http://schemas.microsoft.com/office/drawing/2014/main" id="{8E069056-866A-7422-0B5D-695E7ECB5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5818"/>
            <a:ext cx="9144000" cy="5159566"/>
          </a:xfrm>
          <a:prstGeom prst="rect">
            <a:avLst/>
          </a:prstGeom>
        </p:spPr>
      </p:pic>
    </p:spTree>
    <p:extLst>
      <p:ext uri="{BB962C8B-B14F-4D97-AF65-F5344CB8AC3E}">
        <p14:creationId xmlns:p14="http://schemas.microsoft.com/office/powerpoint/2010/main" val="349057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14770-B886-2B1B-90F7-C99274765328}"/>
            </a:ext>
          </a:extLst>
        </p:cNvPr>
        <p:cNvGrpSpPr/>
        <p:nvPr/>
      </p:nvGrpSpPr>
      <p:grpSpPr>
        <a:xfrm>
          <a:off x="0" y="0"/>
          <a:ext cx="0" cy="0"/>
          <a:chOff x="0" y="0"/>
          <a:chExt cx="0" cy="0"/>
        </a:xfrm>
      </p:grpSpPr>
      <p:sp>
        <p:nvSpPr>
          <p:cNvPr id="12290" name="Rectangle 2">
            <a:extLst>
              <a:ext uri="{FF2B5EF4-FFF2-40B4-BE49-F238E27FC236}">
                <a16:creationId xmlns:a16="http://schemas.microsoft.com/office/drawing/2014/main" id="{CA771E9A-EFAF-95C7-658B-41990ADD1019}"/>
              </a:ext>
            </a:extLst>
          </p:cNvPr>
          <p:cNvSpPr>
            <a:spLocks noGrp="1" noChangeArrowheads="1"/>
          </p:cNvSpPr>
          <p:nvPr>
            <p:ph type="ctrTitle"/>
          </p:nvPr>
        </p:nvSpPr>
        <p:spPr bwMode="auto">
          <a:xfrm>
            <a:off x="0" y="2492896"/>
            <a:ext cx="9144000" cy="576064"/>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1" hangingPunct="1"/>
            <a:r>
              <a:rPr lang="de-DE" sz="2400" b="1" dirty="0">
                <a:latin typeface="Verdana" panose="020B0604030504040204" pitchFamily="34" charset="0"/>
                <a:ea typeface="Verdana" panose="020B0604030504040204" pitchFamily="34" charset="0"/>
              </a:rPr>
              <a:t>Was bezeichnet im Englischen </a:t>
            </a:r>
            <a:r>
              <a:rPr lang="de-DE" sz="2400" b="1" u="sng" dirty="0">
                <a:latin typeface="Verdana" panose="020B0604030504040204" pitchFamily="34" charset="0"/>
                <a:ea typeface="Verdana" panose="020B0604030504040204" pitchFamily="34" charset="0"/>
              </a:rPr>
              <a:t>kein</a:t>
            </a:r>
            <a:r>
              <a:rPr lang="de-DE" sz="2400" b="1" dirty="0">
                <a:latin typeface="Verdana" panose="020B0604030504040204" pitchFamily="34" charset="0"/>
                <a:ea typeface="Verdana" panose="020B0604030504040204" pitchFamily="34" charset="0"/>
              </a:rPr>
              <a:t> Mobiltelefon?</a:t>
            </a:r>
            <a:br>
              <a:rPr lang="de-DE" sz="2400" b="1" dirty="0">
                <a:latin typeface="Verdana" panose="020B0604030504040204" pitchFamily="34" charset="0"/>
                <a:ea typeface="Verdana" panose="020B0604030504040204" pitchFamily="34" charset="0"/>
              </a:rPr>
            </a:br>
            <a:endParaRPr lang="de-DE" altLang="de-DE" sz="2400" b="1" dirty="0">
              <a:latin typeface="Verdana" pitchFamily="34" charset="0"/>
              <a:ea typeface="Verdana" pitchFamily="34" charset="0"/>
              <a:cs typeface="Verdana" pitchFamily="34" charset="0"/>
            </a:endParaRPr>
          </a:p>
        </p:txBody>
      </p:sp>
      <p:sp>
        <p:nvSpPr>
          <p:cNvPr id="17415" name="Text Box 7">
            <a:extLst>
              <a:ext uri="{FF2B5EF4-FFF2-40B4-BE49-F238E27FC236}">
                <a16:creationId xmlns:a16="http://schemas.microsoft.com/office/drawing/2014/main" id="{70DC428D-8F2F-F36D-8903-7B57B7B45856}"/>
              </a:ext>
            </a:extLst>
          </p:cNvPr>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1 (1)</a:t>
            </a:r>
          </a:p>
        </p:txBody>
      </p:sp>
      <p:sp>
        <p:nvSpPr>
          <p:cNvPr id="2" name="Text Box 3">
            <a:extLst>
              <a:ext uri="{FF2B5EF4-FFF2-40B4-BE49-F238E27FC236}">
                <a16:creationId xmlns:a16="http://schemas.microsoft.com/office/drawing/2014/main" id="{5344301B-7B91-AC6C-780D-53A9B7E93A50}"/>
              </a:ext>
            </a:extLst>
          </p:cNvPr>
          <p:cNvSpPr txBox="1">
            <a:spLocks noChangeArrowheads="1"/>
          </p:cNvSpPr>
          <p:nvPr/>
        </p:nvSpPr>
        <p:spPr bwMode="auto">
          <a:xfrm>
            <a:off x="1115962" y="4365625"/>
            <a:ext cx="46447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lphaLcParenR"/>
            </a:pPr>
            <a:r>
              <a:rPr lang="en-GB" altLang="de-DE" sz="2400" b="1" dirty="0">
                <a:solidFill>
                  <a:schemeClr val="bg1"/>
                </a:solidFill>
                <a:latin typeface="Verdana" pitchFamily="34" charset="0"/>
              </a:rPr>
              <a:t> mobile phone</a:t>
            </a:r>
            <a:endParaRPr lang="de-DE" altLang="de-DE" dirty="0"/>
          </a:p>
        </p:txBody>
      </p:sp>
      <p:sp>
        <p:nvSpPr>
          <p:cNvPr id="4" name="Text Box 4">
            <a:extLst>
              <a:ext uri="{FF2B5EF4-FFF2-40B4-BE49-F238E27FC236}">
                <a16:creationId xmlns:a16="http://schemas.microsoft.com/office/drawing/2014/main" id="{229CC345-9140-0359-CBAD-3168858B57BD}"/>
              </a:ext>
            </a:extLst>
          </p:cNvPr>
          <p:cNvSpPr txBox="1">
            <a:spLocks noChangeArrowheads="1"/>
          </p:cNvSpPr>
          <p:nvPr/>
        </p:nvSpPr>
        <p:spPr bwMode="auto">
          <a:xfrm>
            <a:off x="1115962" y="5445125"/>
            <a:ext cx="4427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de-DE" sz="2400" b="1" dirty="0">
                <a:solidFill>
                  <a:schemeClr val="bg1"/>
                </a:solidFill>
                <a:latin typeface="Verdana" pitchFamily="34" charset="0"/>
              </a:rPr>
              <a:t>c) handy</a:t>
            </a:r>
            <a:endParaRPr lang="de-DE" altLang="de-DE" sz="2400" b="1" dirty="0">
              <a:solidFill>
                <a:schemeClr val="bg1"/>
              </a:solidFill>
              <a:latin typeface="Verdana" pitchFamily="34" charset="0"/>
            </a:endParaRPr>
          </a:p>
        </p:txBody>
      </p:sp>
      <p:sp>
        <p:nvSpPr>
          <p:cNvPr id="8" name="Text Box 5">
            <a:extLst>
              <a:ext uri="{FF2B5EF4-FFF2-40B4-BE49-F238E27FC236}">
                <a16:creationId xmlns:a16="http://schemas.microsoft.com/office/drawing/2014/main" id="{823071FF-A67A-A04B-9143-3DB24D21BCCF}"/>
              </a:ext>
            </a:extLst>
          </p:cNvPr>
          <p:cNvSpPr txBox="1">
            <a:spLocks noChangeArrowheads="1"/>
          </p:cNvSpPr>
          <p:nvPr/>
        </p:nvSpPr>
        <p:spPr bwMode="auto">
          <a:xfrm>
            <a:off x="5616624" y="4365625"/>
            <a:ext cx="4427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de-DE" sz="2400" b="1" dirty="0">
                <a:solidFill>
                  <a:schemeClr val="bg1"/>
                </a:solidFill>
                <a:latin typeface="Verdana" pitchFamily="34" charset="0"/>
              </a:rPr>
              <a:t>b) cellular phone</a:t>
            </a:r>
            <a:endParaRPr lang="de-DE" altLang="de-DE" sz="2400" dirty="0"/>
          </a:p>
        </p:txBody>
      </p:sp>
      <p:sp>
        <p:nvSpPr>
          <p:cNvPr id="9" name="Text Box 6">
            <a:extLst>
              <a:ext uri="{FF2B5EF4-FFF2-40B4-BE49-F238E27FC236}">
                <a16:creationId xmlns:a16="http://schemas.microsoft.com/office/drawing/2014/main" id="{91EF586A-CBAB-0C8C-64CC-27E4992CA577}"/>
              </a:ext>
            </a:extLst>
          </p:cNvPr>
          <p:cNvSpPr txBox="1">
            <a:spLocks noChangeArrowheads="1"/>
          </p:cNvSpPr>
          <p:nvPr/>
        </p:nvSpPr>
        <p:spPr bwMode="auto">
          <a:xfrm>
            <a:off x="5616527" y="5445125"/>
            <a:ext cx="43206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ltLang="de-DE" sz="2400" b="1" dirty="0">
                <a:solidFill>
                  <a:schemeClr val="bg1"/>
                </a:solidFill>
                <a:latin typeface="Verdana" pitchFamily="34" charset="0"/>
              </a:rPr>
              <a:t>d) </a:t>
            </a:r>
            <a:r>
              <a:rPr lang="es-ES" altLang="de-DE" sz="2400" b="1" dirty="0" err="1">
                <a:solidFill>
                  <a:schemeClr val="bg1"/>
                </a:solidFill>
                <a:latin typeface="Verdana" pitchFamily="34" charset="0"/>
              </a:rPr>
              <a:t>mobile</a:t>
            </a:r>
            <a:endParaRPr lang="de-DE" altLang="de-DE" dirty="0"/>
          </a:p>
        </p:txBody>
      </p:sp>
    </p:spTree>
    <p:extLst>
      <p:ext uri="{BB962C8B-B14F-4D97-AF65-F5344CB8AC3E}">
        <p14:creationId xmlns:p14="http://schemas.microsoft.com/office/powerpoint/2010/main" val="291573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8"/>
                                        </p:tgtEl>
                                      </p:cBhvr>
                                    </p:animEffect>
                                    <p:anim calcmode="lin" valueType="num">
                                      <p:cBhvr>
                                        <p:cTn id="35" dur="1000"/>
                                        <p:tgtEl>
                                          <p:spTgt spid="8"/>
                                        </p:tgtEl>
                                        <p:attrNameLst>
                                          <p:attrName>ppt_x</p:attrName>
                                        </p:attrNameLst>
                                      </p:cBhvr>
                                      <p:tavLst>
                                        <p:tav tm="0">
                                          <p:val>
                                            <p:strVal val="ppt_x"/>
                                          </p:val>
                                        </p:tav>
                                        <p:tav tm="100000">
                                          <p:val>
                                            <p:strVal val="ppt_x"/>
                                          </p:val>
                                        </p:tav>
                                      </p:tavLst>
                                    </p:anim>
                                    <p:anim calcmode="lin" valueType="num">
                                      <p:cBhvr>
                                        <p:cTn id="36" dur="1000"/>
                                        <p:tgtEl>
                                          <p:spTgt spid="8"/>
                                        </p:tgtEl>
                                        <p:attrNameLst>
                                          <p:attrName>ppt_y</p:attrName>
                                        </p:attrNameLst>
                                      </p:cBhvr>
                                      <p:tavLst>
                                        <p:tav tm="0">
                                          <p:val>
                                            <p:strVal val="ppt_y"/>
                                          </p:val>
                                        </p:tav>
                                        <p:tav tm="100000">
                                          <p:val>
                                            <p:strVal val="ppt_y+.1"/>
                                          </p:val>
                                        </p:tav>
                                      </p:tavLst>
                                    </p:anim>
                                    <p:set>
                                      <p:cBhvr>
                                        <p:cTn id="37" dur="1" fill="hold">
                                          <p:stCondLst>
                                            <p:cond delay="9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9"/>
                                        </p:tgtEl>
                                      </p:cBhvr>
                                    </p:animEffect>
                                    <p:anim calcmode="lin" valueType="num">
                                      <p:cBhvr>
                                        <p:cTn id="42" dur="1000"/>
                                        <p:tgtEl>
                                          <p:spTgt spid="9"/>
                                        </p:tgtEl>
                                        <p:attrNameLst>
                                          <p:attrName>ppt_x</p:attrName>
                                        </p:attrNameLst>
                                      </p:cBhvr>
                                      <p:tavLst>
                                        <p:tav tm="0">
                                          <p:val>
                                            <p:strVal val="ppt_x"/>
                                          </p:val>
                                        </p:tav>
                                        <p:tav tm="100000">
                                          <p:val>
                                            <p:strVal val="ppt_x"/>
                                          </p:val>
                                        </p:tav>
                                      </p:tavLst>
                                    </p:anim>
                                    <p:anim calcmode="lin" valueType="num">
                                      <p:cBhvr>
                                        <p:cTn id="43" dur="1000"/>
                                        <p:tgtEl>
                                          <p:spTgt spid="9"/>
                                        </p:tgtEl>
                                        <p:attrNameLst>
                                          <p:attrName>ppt_y</p:attrName>
                                        </p:attrNameLst>
                                      </p:cBhvr>
                                      <p:tavLst>
                                        <p:tav tm="0">
                                          <p:val>
                                            <p:strVal val="ppt_y"/>
                                          </p:val>
                                        </p:tav>
                                        <p:tav tm="100000">
                                          <p:val>
                                            <p:strVal val="ppt_y+.1"/>
                                          </p:val>
                                        </p:tav>
                                      </p:tavLst>
                                    </p:anim>
                                    <p:set>
                                      <p:cBhvr>
                                        <p:cTn id="44" dur="1" fill="hold">
                                          <p:stCondLst>
                                            <p:cond delay="9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grpId="1" nodeType="clickEffect">
                                  <p:stCondLst>
                                    <p:cond delay="0"/>
                                  </p:stCondLst>
                                  <p:childTnLst>
                                    <p:animScale>
                                      <p:cBhvr>
                                        <p:cTn id="48"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8" grpId="0"/>
      <p:bldP spid="8"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2 (1)</a:t>
            </a:r>
          </a:p>
        </p:txBody>
      </p:sp>
      <p:pic>
        <p:nvPicPr>
          <p:cNvPr id="4" name="Grafik 3" descr="Ein Bild, das Menschliches Gesicht, Person, Kleidung, Lächeln enthält.&#10;&#10;KI-generierte Inhalte können fehlerhaft sein.">
            <a:extLst>
              <a:ext uri="{FF2B5EF4-FFF2-40B4-BE49-F238E27FC236}">
                <a16:creationId xmlns:a16="http://schemas.microsoft.com/office/drawing/2014/main" id="{0D0C65F3-41EF-C8D3-C878-CBD888B68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5" y="1881186"/>
            <a:ext cx="9184656" cy="4140101"/>
          </a:xfrm>
          <a:prstGeom prst="rect">
            <a:avLst/>
          </a:prstGeom>
        </p:spPr>
      </p:pic>
    </p:spTree>
    <p:extLst>
      <p:ext uri="{BB962C8B-B14F-4D97-AF65-F5344CB8AC3E}">
        <p14:creationId xmlns:p14="http://schemas.microsoft.com/office/powerpoint/2010/main" val="186045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70496-C723-1904-24FF-66433B6B85F1}"/>
            </a:ext>
          </a:extLst>
        </p:cNvPr>
        <p:cNvGrpSpPr/>
        <p:nvPr/>
      </p:nvGrpSpPr>
      <p:grpSpPr>
        <a:xfrm>
          <a:off x="0" y="0"/>
          <a:ext cx="0" cy="0"/>
          <a:chOff x="0" y="0"/>
          <a:chExt cx="0" cy="0"/>
        </a:xfrm>
      </p:grpSpPr>
      <p:sp>
        <p:nvSpPr>
          <p:cNvPr id="12290" name="Rectangle 2">
            <a:extLst>
              <a:ext uri="{FF2B5EF4-FFF2-40B4-BE49-F238E27FC236}">
                <a16:creationId xmlns:a16="http://schemas.microsoft.com/office/drawing/2014/main" id="{C2A11DFF-A793-7800-DF79-C7F0317D72CF}"/>
              </a:ext>
            </a:extLst>
          </p:cNvPr>
          <p:cNvSpPr>
            <a:spLocks noGrp="1" noChangeArrowheads="1"/>
          </p:cNvSpPr>
          <p:nvPr>
            <p:ph type="ctrTitle"/>
          </p:nvPr>
        </p:nvSpPr>
        <p:spPr bwMode="auto">
          <a:xfrm>
            <a:off x="0" y="2276872"/>
            <a:ext cx="9144000" cy="86409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de-DE" sz="2400" b="1" dirty="0">
                <a:latin typeface="Verdana" panose="020B0604030504040204" pitchFamily="34" charset="0"/>
                <a:ea typeface="Verdana" panose="020B0604030504040204" pitchFamily="34" charset="0"/>
              </a:rPr>
              <a:t>Wenn im Englischen von „flat“ die Rede ist, </a:t>
            </a:r>
            <a:br>
              <a:rPr lang="de-DE" sz="2400" b="1" dirty="0">
                <a:latin typeface="Verdana" panose="020B0604030504040204" pitchFamily="34" charset="0"/>
                <a:ea typeface="Verdana" panose="020B0604030504040204" pitchFamily="34" charset="0"/>
              </a:rPr>
            </a:br>
            <a:r>
              <a:rPr lang="de-DE" sz="2400" b="1" dirty="0">
                <a:latin typeface="Verdana" panose="020B0604030504040204" pitchFamily="34" charset="0"/>
                <a:ea typeface="Verdana" panose="020B0604030504040204" pitchFamily="34" charset="0"/>
              </a:rPr>
              <a:t>dann geht es um...?</a:t>
            </a:r>
          </a:p>
        </p:txBody>
      </p:sp>
      <p:sp>
        <p:nvSpPr>
          <p:cNvPr id="12291" name="Text Box 3">
            <a:extLst>
              <a:ext uri="{FF2B5EF4-FFF2-40B4-BE49-F238E27FC236}">
                <a16:creationId xmlns:a16="http://schemas.microsoft.com/office/drawing/2014/main" id="{8E770237-0750-87EA-ED76-362DAFB6D9BC}"/>
              </a:ext>
            </a:extLst>
          </p:cNvPr>
          <p:cNvSpPr txBox="1">
            <a:spLocks noChangeArrowheads="1"/>
          </p:cNvSpPr>
          <p:nvPr/>
        </p:nvSpPr>
        <p:spPr bwMode="auto">
          <a:xfrm>
            <a:off x="935410" y="4365625"/>
            <a:ext cx="46447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lphaLcParenR"/>
            </a:pPr>
            <a:r>
              <a:rPr lang="en-GB" altLang="de-DE" sz="2400" b="1" dirty="0">
                <a:solidFill>
                  <a:schemeClr val="bg1"/>
                </a:solidFill>
                <a:latin typeface="Verdana" pitchFamily="34" charset="0"/>
              </a:rPr>
              <a:t> </a:t>
            </a:r>
            <a:r>
              <a:rPr lang="en-GB" altLang="de-DE" sz="2400" b="1" dirty="0" err="1">
                <a:solidFill>
                  <a:schemeClr val="bg1"/>
                </a:solidFill>
                <a:latin typeface="Verdana" pitchFamily="34" charset="0"/>
              </a:rPr>
              <a:t>Pauschaltarif</a:t>
            </a:r>
            <a:endParaRPr lang="de-DE" altLang="de-DE" dirty="0"/>
          </a:p>
        </p:txBody>
      </p:sp>
      <p:sp>
        <p:nvSpPr>
          <p:cNvPr id="12292" name="Text Box 4">
            <a:extLst>
              <a:ext uri="{FF2B5EF4-FFF2-40B4-BE49-F238E27FC236}">
                <a16:creationId xmlns:a16="http://schemas.microsoft.com/office/drawing/2014/main" id="{2E61D331-44E4-275D-3FB9-83ADB3BC6686}"/>
              </a:ext>
            </a:extLst>
          </p:cNvPr>
          <p:cNvSpPr txBox="1">
            <a:spLocks noChangeArrowheads="1"/>
          </p:cNvSpPr>
          <p:nvPr/>
        </p:nvSpPr>
        <p:spPr bwMode="auto">
          <a:xfrm>
            <a:off x="935410" y="5445125"/>
            <a:ext cx="40687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de-DE" sz="2400" b="1" dirty="0">
                <a:solidFill>
                  <a:schemeClr val="bg1"/>
                </a:solidFill>
                <a:latin typeface="Verdana" pitchFamily="34" charset="0"/>
              </a:rPr>
              <a:t>c) </a:t>
            </a:r>
            <a:r>
              <a:rPr lang="en-GB" altLang="de-DE" sz="2400" b="1" dirty="0" err="1">
                <a:solidFill>
                  <a:schemeClr val="bg1"/>
                </a:solidFill>
                <a:latin typeface="Verdana" pitchFamily="34" charset="0"/>
              </a:rPr>
              <a:t>Wohnung</a:t>
            </a:r>
            <a:endParaRPr lang="de-DE" altLang="de-DE" sz="2400" b="1" dirty="0">
              <a:solidFill>
                <a:schemeClr val="bg1"/>
              </a:solidFill>
              <a:latin typeface="Verdana" pitchFamily="34" charset="0"/>
            </a:endParaRPr>
          </a:p>
        </p:txBody>
      </p:sp>
      <p:sp>
        <p:nvSpPr>
          <p:cNvPr id="12293" name="Text Box 5">
            <a:extLst>
              <a:ext uri="{FF2B5EF4-FFF2-40B4-BE49-F238E27FC236}">
                <a16:creationId xmlns:a16="http://schemas.microsoft.com/office/drawing/2014/main" id="{EABAA104-BAA5-B0EB-529F-091FEB96D76A}"/>
              </a:ext>
            </a:extLst>
          </p:cNvPr>
          <p:cNvSpPr txBox="1">
            <a:spLocks noChangeArrowheads="1"/>
          </p:cNvSpPr>
          <p:nvPr/>
        </p:nvSpPr>
        <p:spPr bwMode="auto">
          <a:xfrm>
            <a:off x="5148000" y="4365625"/>
            <a:ext cx="39959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de-DE" sz="2400" b="1" dirty="0">
                <a:solidFill>
                  <a:schemeClr val="bg1"/>
                </a:solidFill>
                <a:latin typeface="Verdana" pitchFamily="34" charset="0"/>
              </a:rPr>
              <a:t>b) </a:t>
            </a:r>
            <a:r>
              <a:rPr lang="en-GB" altLang="de-DE" sz="2400" b="1" dirty="0" err="1">
                <a:solidFill>
                  <a:schemeClr val="bg1"/>
                </a:solidFill>
                <a:latin typeface="Verdana" pitchFamily="34" charset="0"/>
              </a:rPr>
              <a:t>Fläche</a:t>
            </a:r>
            <a:endParaRPr lang="de-DE" altLang="de-DE" sz="2400" dirty="0"/>
          </a:p>
        </p:txBody>
      </p:sp>
      <p:sp>
        <p:nvSpPr>
          <p:cNvPr id="12294" name="Text Box 6">
            <a:extLst>
              <a:ext uri="{FF2B5EF4-FFF2-40B4-BE49-F238E27FC236}">
                <a16:creationId xmlns:a16="http://schemas.microsoft.com/office/drawing/2014/main" id="{0B167462-8E79-9E12-BE5D-99E114982D86}"/>
              </a:ext>
            </a:extLst>
          </p:cNvPr>
          <p:cNvSpPr txBox="1">
            <a:spLocks noChangeArrowheads="1"/>
          </p:cNvSpPr>
          <p:nvPr/>
        </p:nvSpPr>
        <p:spPr bwMode="auto">
          <a:xfrm>
            <a:off x="5148064" y="5445125"/>
            <a:ext cx="46085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ltLang="de-DE" sz="2400" b="1" dirty="0">
                <a:solidFill>
                  <a:schemeClr val="bg1"/>
                </a:solidFill>
                <a:latin typeface="Verdana" pitchFamily="34" charset="0"/>
              </a:rPr>
              <a:t>d) Platte </a:t>
            </a:r>
            <a:endParaRPr lang="de-DE" altLang="de-DE" dirty="0"/>
          </a:p>
        </p:txBody>
      </p:sp>
      <p:sp>
        <p:nvSpPr>
          <p:cNvPr id="17415" name="Text Box 7">
            <a:extLst>
              <a:ext uri="{FF2B5EF4-FFF2-40B4-BE49-F238E27FC236}">
                <a16:creationId xmlns:a16="http://schemas.microsoft.com/office/drawing/2014/main" id="{24A7085E-A1D2-A4BB-7E34-5C7BF0EB804B}"/>
              </a:ext>
            </a:extLst>
          </p:cNvPr>
          <p:cNvSpPr txBox="1">
            <a:spLocks noChangeArrowheads="1"/>
          </p:cNvSpPr>
          <p:nvPr/>
        </p:nvSpPr>
        <p:spPr bwMode="auto">
          <a:xfrm>
            <a:off x="0" y="11255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tLang="de-DE" b="1" dirty="0">
                <a:solidFill>
                  <a:srgbClr val="FF0000"/>
                </a:solidFill>
                <a:latin typeface="Verdana" pitchFamily="34" charset="0"/>
              </a:rPr>
              <a:t>Team 2 (1)</a:t>
            </a:r>
          </a:p>
        </p:txBody>
      </p:sp>
    </p:spTree>
    <p:extLst>
      <p:ext uri="{BB962C8B-B14F-4D97-AF65-F5344CB8AC3E}">
        <p14:creationId xmlns:p14="http://schemas.microsoft.com/office/powerpoint/2010/main" val="69450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3"/>
                                        </p:tgtEl>
                                        <p:attrNameLst>
                                          <p:attrName>style.visibility</p:attrName>
                                        </p:attrNameLst>
                                      </p:cBhvr>
                                      <p:to>
                                        <p:strVal val="visible"/>
                                      </p:to>
                                    </p:set>
                                    <p:animEffect transition="in" filter="fade">
                                      <p:cBhvr>
                                        <p:cTn id="14" dur="1000"/>
                                        <p:tgtEl>
                                          <p:spTgt spid="12293"/>
                                        </p:tgtEl>
                                      </p:cBhvr>
                                    </p:animEffect>
                                    <p:anim calcmode="lin" valueType="num">
                                      <p:cBhvr>
                                        <p:cTn id="15" dur="1000" fill="hold"/>
                                        <p:tgtEl>
                                          <p:spTgt spid="12293"/>
                                        </p:tgtEl>
                                        <p:attrNameLst>
                                          <p:attrName>ppt_x</p:attrName>
                                        </p:attrNameLst>
                                      </p:cBhvr>
                                      <p:tavLst>
                                        <p:tav tm="0">
                                          <p:val>
                                            <p:strVal val="#ppt_x"/>
                                          </p:val>
                                        </p:tav>
                                        <p:tav tm="100000">
                                          <p:val>
                                            <p:strVal val="#ppt_x"/>
                                          </p:val>
                                        </p:tav>
                                      </p:tavLst>
                                    </p:anim>
                                    <p:anim calcmode="lin" valueType="num">
                                      <p:cBhvr>
                                        <p:cTn id="16"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92"/>
                                        </p:tgtEl>
                                        <p:attrNameLst>
                                          <p:attrName>style.visibility</p:attrName>
                                        </p:attrNameLst>
                                      </p:cBhvr>
                                      <p:to>
                                        <p:strVal val="visible"/>
                                      </p:to>
                                    </p:set>
                                    <p:animEffect transition="in" filter="fade">
                                      <p:cBhvr>
                                        <p:cTn id="21" dur="1000"/>
                                        <p:tgtEl>
                                          <p:spTgt spid="12292"/>
                                        </p:tgtEl>
                                      </p:cBhvr>
                                    </p:animEffect>
                                    <p:anim calcmode="lin" valueType="num">
                                      <p:cBhvr>
                                        <p:cTn id="22" dur="1000" fill="hold"/>
                                        <p:tgtEl>
                                          <p:spTgt spid="12292"/>
                                        </p:tgtEl>
                                        <p:attrNameLst>
                                          <p:attrName>ppt_x</p:attrName>
                                        </p:attrNameLst>
                                      </p:cBhvr>
                                      <p:tavLst>
                                        <p:tav tm="0">
                                          <p:val>
                                            <p:strVal val="#ppt_x"/>
                                          </p:val>
                                        </p:tav>
                                        <p:tav tm="100000">
                                          <p:val>
                                            <p:strVal val="#ppt_x"/>
                                          </p:val>
                                        </p:tav>
                                      </p:tavLst>
                                    </p:anim>
                                    <p:anim calcmode="lin" valueType="num">
                                      <p:cBhvr>
                                        <p:cTn id="23"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294"/>
                                        </p:tgtEl>
                                        <p:attrNameLst>
                                          <p:attrName>style.visibility</p:attrName>
                                        </p:attrNameLst>
                                      </p:cBhvr>
                                      <p:to>
                                        <p:strVal val="visible"/>
                                      </p:to>
                                    </p:set>
                                    <p:animEffect transition="in" filter="fade">
                                      <p:cBhvr>
                                        <p:cTn id="28" dur="1000"/>
                                        <p:tgtEl>
                                          <p:spTgt spid="12294"/>
                                        </p:tgtEl>
                                      </p:cBhvr>
                                    </p:animEffect>
                                    <p:anim calcmode="lin" valueType="num">
                                      <p:cBhvr>
                                        <p:cTn id="29" dur="1000" fill="hold"/>
                                        <p:tgtEl>
                                          <p:spTgt spid="12294"/>
                                        </p:tgtEl>
                                        <p:attrNameLst>
                                          <p:attrName>ppt_x</p:attrName>
                                        </p:attrNameLst>
                                      </p:cBhvr>
                                      <p:tavLst>
                                        <p:tav tm="0">
                                          <p:val>
                                            <p:strVal val="#ppt_x"/>
                                          </p:val>
                                        </p:tav>
                                        <p:tav tm="100000">
                                          <p:val>
                                            <p:strVal val="#ppt_x"/>
                                          </p:val>
                                        </p:tav>
                                      </p:tavLst>
                                    </p:anim>
                                    <p:anim calcmode="lin" valueType="num">
                                      <p:cBhvr>
                                        <p:cTn id="30"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12293"/>
                                        </p:tgtEl>
                                      </p:cBhvr>
                                    </p:animEffect>
                                    <p:anim calcmode="lin" valueType="num">
                                      <p:cBhvr>
                                        <p:cTn id="35" dur="1000"/>
                                        <p:tgtEl>
                                          <p:spTgt spid="12293"/>
                                        </p:tgtEl>
                                        <p:attrNameLst>
                                          <p:attrName>ppt_x</p:attrName>
                                        </p:attrNameLst>
                                      </p:cBhvr>
                                      <p:tavLst>
                                        <p:tav tm="0">
                                          <p:val>
                                            <p:strVal val="ppt_x"/>
                                          </p:val>
                                        </p:tav>
                                        <p:tav tm="100000">
                                          <p:val>
                                            <p:strVal val="ppt_x"/>
                                          </p:val>
                                        </p:tav>
                                      </p:tavLst>
                                    </p:anim>
                                    <p:anim calcmode="lin" valueType="num">
                                      <p:cBhvr>
                                        <p:cTn id="36" dur="1000"/>
                                        <p:tgtEl>
                                          <p:spTgt spid="12293"/>
                                        </p:tgtEl>
                                        <p:attrNameLst>
                                          <p:attrName>ppt_y</p:attrName>
                                        </p:attrNameLst>
                                      </p:cBhvr>
                                      <p:tavLst>
                                        <p:tav tm="0">
                                          <p:val>
                                            <p:strVal val="ppt_y"/>
                                          </p:val>
                                        </p:tav>
                                        <p:tav tm="100000">
                                          <p:val>
                                            <p:strVal val="ppt_y+.1"/>
                                          </p:val>
                                        </p:tav>
                                      </p:tavLst>
                                    </p:anim>
                                    <p:set>
                                      <p:cBhvr>
                                        <p:cTn id="37" dur="1" fill="hold">
                                          <p:stCondLst>
                                            <p:cond delay="999"/>
                                          </p:stCondLst>
                                        </p:cTn>
                                        <p:tgtEl>
                                          <p:spTgt spid="1229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12294"/>
                                        </p:tgtEl>
                                      </p:cBhvr>
                                    </p:animEffect>
                                    <p:anim calcmode="lin" valueType="num">
                                      <p:cBhvr>
                                        <p:cTn id="42" dur="1000"/>
                                        <p:tgtEl>
                                          <p:spTgt spid="12294"/>
                                        </p:tgtEl>
                                        <p:attrNameLst>
                                          <p:attrName>ppt_x</p:attrName>
                                        </p:attrNameLst>
                                      </p:cBhvr>
                                      <p:tavLst>
                                        <p:tav tm="0">
                                          <p:val>
                                            <p:strVal val="ppt_x"/>
                                          </p:val>
                                        </p:tav>
                                        <p:tav tm="100000">
                                          <p:val>
                                            <p:strVal val="ppt_x"/>
                                          </p:val>
                                        </p:tav>
                                      </p:tavLst>
                                    </p:anim>
                                    <p:anim calcmode="lin" valueType="num">
                                      <p:cBhvr>
                                        <p:cTn id="43" dur="1000"/>
                                        <p:tgtEl>
                                          <p:spTgt spid="12294"/>
                                        </p:tgtEl>
                                        <p:attrNameLst>
                                          <p:attrName>ppt_y</p:attrName>
                                        </p:attrNameLst>
                                      </p:cBhvr>
                                      <p:tavLst>
                                        <p:tav tm="0">
                                          <p:val>
                                            <p:strVal val="ppt_y"/>
                                          </p:val>
                                        </p:tav>
                                        <p:tav tm="100000">
                                          <p:val>
                                            <p:strVal val="ppt_y+.1"/>
                                          </p:val>
                                        </p:tav>
                                      </p:tavLst>
                                    </p:anim>
                                    <p:set>
                                      <p:cBhvr>
                                        <p:cTn id="44" dur="1" fill="hold">
                                          <p:stCondLst>
                                            <p:cond delay="999"/>
                                          </p:stCondLst>
                                        </p:cTn>
                                        <p:tgtEl>
                                          <p:spTgt spid="1229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grpId="1" nodeType="clickEffect">
                                  <p:stCondLst>
                                    <p:cond delay="0"/>
                                  </p:stCondLst>
                                  <p:childTnLst>
                                    <p:animScale>
                                      <p:cBhvr>
                                        <p:cTn id="48" dur="2000" fill="hold"/>
                                        <p:tgtEl>
                                          <p:spTgt spid="1229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P spid="12292" grpId="1"/>
      <p:bldP spid="12293" grpId="0"/>
      <p:bldP spid="12293" grpId="1"/>
      <p:bldP spid="12294" grpId="0"/>
      <p:bldP spid="1229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CA213-D085-DD4B-38AD-08301D588446}"/>
            </a:ext>
          </a:extLst>
        </p:cNvPr>
        <p:cNvGrpSpPr/>
        <p:nvPr/>
      </p:nvGrpSpPr>
      <p:grpSpPr>
        <a:xfrm>
          <a:off x="0" y="0"/>
          <a:ext cx="0" cy="0"/>
          <a:chOff x="0" y="0"/>
          <a:chExt cx="0" cy="0"/>
        </a:xfrm>
      </p:grpSpPr>
      <p:sp>
        <p:nvSpPr>
          <p:cNvPr id="18439" name="Text Box 7">
            <a:extLst>
              <a:ext uri="{FF2B5EF4-FFF2-40B4-BE49-F238E27FC236}">
                <a16:creationId xmlns:a16="http://schemas.microsoft.com/office/drawing/2014/main" id="{C94624EE-64FA-7F14-DDC3-7A1515D9EBFD}"/>
              </a:ext>
            </a:extLst>
          </p:cNvPr>
          <p:cNvSpPr txBox="1">
            <a:spLocks noChangeArrowheads="1"/>
          </p:cNvSpPr>
          <p:nvPr/>
        </p:nvSpPr>
        <p:spPr bwMode="auto">
          <a:xfrm>
            <a:off x="0" y="1125538"/>
            <a:ext cx="9144000" cy="366712"/>
          </a:xfrm>
          <a:prstGeom prst="rect">
            <a:avLst/>
          </a:prstGeom>
          <a:noFill/>
          <a:ln w="9525">
            <a:noFill/>
            <a:miter lim="800000"/>
            <a:headEnd/>
            <a:tailEnd/>
          </a:ln>
          <a:effectLst/>
        </p:spPr>
        <p:txBody>
          <a:bodyPr>
            <a:spAutoFit/>
          </a:bodyPr>
          <a:lstStyle/>
          <a:p>
            <a:pPr algn="ctr">
              <a:spcBef>
                <a:spcPct val="50000"/>
              </a:spcBef>
            </a:pPr>
            <a:r>
              <a:rPr lang="de-DE" altLang="de-DE" b="1" dirty="0">
                <a:solidFill>
                  <a:srgbClr val="FF0000"/>
                </a:solidFill>
                <a:latin typeface="Verdana" pitchFamily="34" charset="0"/>
              </a:rPr>
              <a:t>Team 1 (2)</a:t>
            </a:r>
          </a:p>
        </p:txBody>
      </p:sp>
      <p:pic>
        <p:nvPicPr>
          <p:cNvPr id="3" name="Grafik 2" descr="Ein Bild, das Uhr, Wanduhr, Quarzuhr, Zeit enthält.&#10;&#10;KI-generierte Inhalte können fehlerhaft sein.">
            <a:extLst>
              <a:ext uri="{FF2B5EF4-FFF2-40B4-BE49-F238E27FC236}">
                <a16:creationId xmlns:a16="http://schemas.microsoft.com/office/drawing/2014/main" id="{9D78F2EA-AE24-B8C3-4873-EA6730C9F1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440" y="1574426"/>
            <a:ext cx="7776000" cy="5358160"/>
          </a:xfrm>
          <a:prstGeom prst="rect">
            <a:avLst/>
          </a:prstGeom>
        </p:spPr>
      </p:pic>
    </p:spTree>
    <p:extLst>
      <p:ext uri="{BB962C8B-B14F-4D97-AF65-F5344CB8AC3E}">
        <p14:creationId xmlns:p14="http://schemas.microsoft.com/office/powerpoint/2010/main" val="172906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198B7-6FFB-BA22-63AF-BF562067A11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8F09091A-C84E-6DF9-4ABD-ECF44B02BEE5}"/>
              </a:ext>
            </a:extLst>
          </p:cNvPr>
          <p:cNvSpPr>
            <a:spLocks noGrp="1" noChangeArrowheads="1"/>
          </p:cNvSpPr>
          <p:nvPr>
            <p:ph type="ctrTitle" idx="4294967295"/>
          </p:nvPr>
        </p:nvSpPr>
        <p:spPr bwMode="auto">
          <a:xfrm>
            <a:off x="0" y="2492896"/>
            <a:ext cx="9144000" cy="576064"/>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2400" b="1" dirty="0">
                <a:solidFill>
                  <a:schemeClr val="tx2"/>
                </a:solidFill>
                <a:latin typeface="Verdana" panose="020B0604030504040204" pitchFamily="34" charset="0"/>
                <a:ea typeface="Verdana" panose="020B0604030504040204" pitchFamily="34" charset="0"/>
              </a:rPr>
              <a:t>Was </a:t>
            </a:r>
            <a:r>
              <a:rPr lang="en-US" sz="2400" b="1" dirty="0" err="1">
                <a:solidFill>
                  <a:schemeClr val="tx2"/>
                </a:solidFill>
                <a:latin typeface="Verdana" panose="020B0604030504040204" pitchFamily="34" charset="0"/>
                <a:ea typeface="Verdana" panose="020B0604030504040204" pitchFamily="34" charset="0"/>
              </a:rPr>
              <a:t>ist</a:t>
            </a:r>
            <a:r>
              <a:rPr lang="en-US" sz="2400" b="1" dirty="0">
                <a:solidFill>
                  <a:schemeClr val="tx2"/>
                </a:solidFill>
                <a:latin typeface="Verdana" panose="020B0604030504040204" pitchFamily="34" charset="0"/>
                <a:ea typeface="Verdana" panose="020B0604030504040204" pitchFamily="34" charset="0"/>
              </a:rPr>
              <a:t> </a:t>
            </a:r>
            <a:r>
              <a:rPr lang="en-US" sz="2400" b="1" u="sng" dirty="0" err="1">
                <a:solidFill>
                  <a:schemeClr val="tx2"/>
                </a:solidFill>
                <a:latin typeface="Verdana" panose="020B0604030504040204" pitchFamily="34" charset="0"/>
                <a:ea typeface="Verdana" panose="020B0604030504040204" pitchFamily="34" charset="0"/>
              </a:rPr>
              <a:t>keine</a:t>
            </a:r>
            <a:r>
              <a:rPr lang="en-US" sz="2400" b="1" dirty="0">
                <a:solidFill>
                  <a:schemeClr val="tx2"/>
                </a:solidFill>
                <a:latin typeface="Verdana" panose="020B0604030504040204" pitchFamily="34" charset="0"/>
                <a:ea typeface="Verdana" panose="020B0604030504040204" pitchFamily="34" charset="0"/>
              </a:rPr>
              <a:t> </a:t>
            </a:r>
            <a:r>
              <a:rPr lang="en-US" sz="2400" b="1" dirty="0" err="1">
                <a:solidFill>
                  <a:schemeClr val="tx2"/>
                </a:solidFill>
                <a:latin typeface="Verdana" panose="020B0604030504040204" pitchFamily="34" charset="0"/>
                <a:ea typeface="Verdana" panose="020B0604030504040204" pitchFamily="34" charset="0"/>
              </a:rPr>
              <a:t>Zeitangabe</a:t>
            </a:r>
            <a:r>
              <a:rPr lang="en-US" sz="2400" b="1" dirty="0">
                <a:solidFill>
                  <a:schemeClr val="tx2"/>
                </a:solidFill>
                <a:latin typeface="Verdana" panose="020B0604030504040204" pitchFamily="34" charset="0"/>
                <a:ea typeface="Verdana" panose="020B0604030504040204" pitchFamily="34" charset="0"/>
              </a:rPr>
              <a:t>?</a:t>
            </a:r>
            <a:endParaRPr lang="de-DE" altLang="de-DE" sz="2400" b="1" dirty="0">
              <a:latin typeface="Verdana" panose="020B0604030504040204" pitchFamily="34" charset="0"/>
              <a:ea typeface="Verdana" panose="020B0604030504040204" pitchFamily="34" charset="0"/>
            </a:endParaRPr>
          </a:p>
        </p:txBody>
      </p:sp>
      <p:sp>
        <p:nvSpPr>
          <p:cNvPr id="14339" name="Text Box 3">
            <a:extLst>
              <a:ext uri="{FF2B5EF4-FFF2-40B4-BE49-F238E27FC236}">
                <a16:creationId xmlns:a16="http://schemas.microsoft.com/office/drawing/2014/main" id="{71B06333-9056-FBBE-5A1E-46B669DEF843}"/>
              </a:ext>
            </a:extLst>
          </p:cNvPr>
          <p:cNvSpPr txBox="1">
            <a:spLocks noChangeArrowheads="1"/>
          </p:cNvSpPr>
          <p:nvPr/>
        </p:nvSpPr>
        <p:spPr bwMode="auto">
          <a:xfrm>
            <a:off x="792732" y="4371975"/>
            <a:ext cx="4068762" cy="457200"/>
          </a:xfrm>
          <a:prstGeom prst="rect">
            <a:avLst/>
          </a:prstGeom>
          <a:noFill/>
          <a:ln w="9525">
            <a:noFill/>
            <a:miter lim="800000"/>
            <a:headEnd/>
            <a:tailEnd/>
          </a:ln>
          <a:effectLst/>
        </p:spPr>
        <p:txBody>
          <a:bodyPr>
            <a:spAutoFit/>
          </a:bodyPr>
          <a:lstStyle/>
          <a:p>
            <a:pPr marL="342900" indent="-342900">
              <a:spcBef>
                <a:spcPct val="50000"/>
              </a:spcBef>
              <a:buFontTx/>
              <a:buAutoNum type="alphaLcParenR"/>
            </a:pPr>
            <a:r>
              <a:rPr lang="en-GB" altLang="de-DE" sz="2400" b="1" dirty="0">
                <a:solidFill>
                  <a:schemeClr val="bg1"/>
                </a:solidFill>
                <a:latin typeface="Verdana" pitchFamily="34" charset="0"/>
              </a:rPr>
              <a:t> the day before</a:t>
            </a:r>
            <a:endParaRPr lang="de-DE" altLang="de-DE" dirty="0"/>
          </a:p>
        </p:txBody>
      </p:sp>
      <p:sp>
        <p:nvSpPr>
          <p:cNvPr id="14340" name="Text Box 4">
            <a:extLst>
              <a:ext uri="{FF2B5EF4-FFF2-40B4-BE49-F238E27FC236}">
                <a16:creationId xmlns:a16="http://schemas.microsoft.com/office/drawing/2014/main" id="{21E1699A-12E0-C2AB-D133-F3B009EE762F}"/>
              </a:ext>
            </a:extLst>
          </p:cNvPr>
          <p:cNvSpPr txBox="1">
            <a:spLocks noChangeArrowheads="1"/>
          </p:cNvSpPr>
          <p:nvPr/>
        </p:nvSpPr>
        <p:spPr bwMode="auto">
          <a:xfrm>
            <a:off x="864096" y="5635625"/>
            <a:ext cx="4068763" cy="457200"/>
          </a:xfrm>
          <a:prstGeom prst="rect">
            <a:avLst/>
          </a:prstGeom>
          <a:noFill/>
          <a:ln w="9525">
            <a:noFill/>
            <a:miter lim="800000"/>
            <a:headEnd/>
            <a:tailEnd/>
          </a:ln>
          <a:effectLst/>
        </p:spPr>
        <p:txBody>
          <a:bodyPr>
            <a:spAutoFit/>
          </a:bodyPr>
          <a:lstStyle/>
          <a:p>
            <a:pPr marL="342900" indent="-342900">
              <a:spcBef>
                <a:spcPct val="50000"/>
              </a:spcBef>
            </a:pPr>
            <a:r>
              <a:rPr lang="en-GB" altLang="de-DE" sz="2400" b="1" dirty="0">
                <a:solidFill>
                  <a:schemeClr val="bg1"/>
                </a:solidFill>
                <a:latin typeface="Verdana" pitchFamily="34" charset="0"/>
              </a:rPr>
              <a:t>c) yesterday</a:t>
            </a:r>
            <a:endParaRPr lang="de-DE" altLang="de-DE" dirty="0"/>
          </a:p>
        </p:txBody>
      </p:sp>
      <p:sp>
        <p:nvSpPr>
          <p:cNvPr id="14341" name="Text Box 5">
            <a:extLst>
              <a:ext uri="{FF2B5EF4-FFF2-40B4-BE49-F238E27FC236}">
                <a16:creationId xmlns:a16="http://schemas.microsoft.com/office/drawing/2014/main" id="{16D12D86-F4E2-407B-2A75-AE820C7FD089}"/>
              </a:ext>
            </a:extLst>
          </p:cNvPr>
          <p:cNvSpPr txBox="1">
            <a:spLocks noChangeArrowheads="1"/>
          </p:cNvSpPr>
          <p:nvPr/>
        </p:nvSpPr>
        <p:spPr bwMode="auto">
          <a:xfrm>
            <a:off x="5183758" y="4371975"/>
            <a:ext cx="4068762" cy="457200"/>
          </a:xfrm>
          <a:prstGeom prst="rect">
            <a:avLst/>
          </a:prstGeom>
          <a:noFill/>
          <a:ln w="9525">
            <a:noFill/>
            <a:miter lim="800000"/>
            <a:headEnd/>
            <a:tailEnd/>
          </a:ln>
          <a:effectLst/>
        </p:spPr>
        <p:txBody>
          <a:bodyPr>
            <a:spAutoFit/>
          </a:bodyPr>
          <a:lstStyle/>
          <a:p>
            <a:pPr marL="342900" indent="-342900">
              <a:spcBef>
                <a:spcPct val="50000"/>
              </a:spcBef>
            </a:pPr>
            <a:r>
              <a:rPr lang="en-GB" altLang="de-DE" sz="2400" b="1" dirty="0">
                <a:solidFill>
                  <a:schemeClr val="bg1"/>
                </a:solidFill>
                <a:latin typeface="Verdana" pitchFamily="34" charset="0"/>
              </a:rPr>
              <a:t>b) mayday</a:t>
            </a:r>
            <a:endParaRPr lang="de-DE" altLang="de-DE" dirty="0"/>
          </a:p>
        </p:txBody>
      </p:sp>
      <p:sp>
        <p:nvSpPr>
          <p:cNvPr id="14342" name="Text Box 6">
            <a:extLst>
              <a:ext uri="{FF2B5EF4-FFF2-40B4-BE49-F238E27FC236}">
                <a16:creationId xmlns:a16="http://schemas.microsoft.com/office/drawing/2014/main" id="{E0B6FA4A-599D-97FC-4D54-3C7EBBA8AE20}"/>
              </a:ext>
            </a:extLst>
          </p:cNvPr>
          <p:cNvSpPr txBox="1">
            <a:spLocks noChangeArrowheads="1"/>
          </p:cNvSpPr>
          <p:nvPr/>
        </p:nvSpPr>
        <p:spPr bwMode="auto">
          <a:xfrm>
            <a:off x="5218931" y="5635625"/>
            <a:ext cx="4465637" cy="457200"/>
          </a:xfrm>
          <a:prstGeom prst="rect">
            <a:avLst/>
          </a:prstGeom>
          <a:noFill/>
          <a:ln w="9525">
            <a:noFill/>
            <a:miter lim="800000"/>
            <a:headEnd/>
            <a:tailEnd/>
          </a:ln>
          <a:effectLst/>
        </p:spPr>
        <p:txBody>
          <a:bodyPr>
            <a:spAutoFit/>
          </a:bodyPr>
          <a:lstStyle/>
          <a:p>
            <a:pPr marL="342900" indent="-342900">
              <a:spcBef>
                <a:spcPct val="50000"/>
              </a:spcBef>
            </a:pPr>
            <a:r>
              <a:rPr lang="es-ES" altLang="de-DE" sz="2400" b="1" dirty="0">
                <a:solidFill>
                  <a:schemeClr val="bg1"/>
                </a:solidFill>
                <a:latin typeface="Verdana" pitchFamily="34" charset="0"/>
              </a:rPr>
              <a:t>d) </a:t>
            </a:r>
            <a:r>
              <a:rPr lang="es-ES" altLang="de-DE" sz="2400" b="1" dirty="0" err="1">
                <a:solidFill>
                  <a:schemeClr val="bg1"/>
                </a:solidFill>
                <a:latin typeface="Verdana" pitchFamily="34" charset="0"/>
              </a:rPr>
              <a:t>tomorrow</a:t>
            </a:r>
            <a:r>
              <a:rPr lang="es-ES" altLang="de-DE" sz="2400" b="1" dirty="0">
                <a:solidFill>
                  <a:schemeClr val="bg1"/>
                </a:solidFill>
                <a:latin typeface="Verdana" pitchFamily="34" charset="0"/>
              </a:rPr>
              <a:t> </a:t>
            </a:r>
            <a:endParaRPr lang="de-DE" altLang="de-DE" dirty="0"/>
          </a:p>
        </p:txBody>
      </p:sp>
      <p:sp>
        <p:nvSpPr>
          <p:cNvPr id="18439" name="Text Box 7">
            <a:extLst>
              <a:ext uri="{FF2B5EF4-FFF2-40B4-BE49-F238E27FC236}">
                <a16:creationId xmlns:a16="http://schemas.microsoft.com/office/drawing/2014/main" id="{C052C7E6-BACF-E5E2-D414-742761E4BCC9}"/>
              </a:ext>
            </a:extLst>
          </p:cNvPr>
          <p:cNvSpPr txBox="1">
            <a:spLocks noChangeArrowheads="1"/>
          </p:cNvSpPr>
          <p:nvPr/>
        </p:nvSpPr>
        <p:spPr bwMode="auto">
          <a:xfrm>
            <a:off x="0" y="1125538"/>
            <a:ext cx="9144000" cy="366712"/>
          </a:xfrm>
          <a:prstGeom prst="rect">
            <a:avLst/>
          </a:prstGeom>
          <a:noFill/>
          <a:ln w="9525">
            <a:noFill/>
            <a:miter lim="800000"/>
            <a:headEnd/>
            <a:tailEnd/>
          </a:ln>
          <a:effectLst/>
        </p:spPr>
        <p:txBody>
          <a:bodyPr>
            <a:spAutoFit/>
          </a:bodyPr>
          <a:lstStyle/>
          <a:p>
            <a:pPr algn="ctr">
              <a:spcBef>
                <a:spcPct val="50000"/>
              </a:spcBef>
            </a:pPr>
            <a:r>
              <a:rPr lang="de-DE" altLang="de-DE" b="1" dirty="0">
                <a:solidFill>
                  <a:srgbClr val="FF0000"/>
                </a:solidFill>
                <a:latin typeface="Verdana" pitchFamily="34" charset="0"/>
              </a:rPr>
              <a:t>Team 1 (2)</a:t>
            </a:r>
          </a:p>
        </p:txBody>
      </p:sp>
    </p:spTree>
    <p:extLst>
      <p:ext uri="{BB962C8B-B14F-4D97-AF65-F5344CB8AC3E}">
        <p14:creationId xmlns:p14="http://schemas.microsoft.com/office/powerpoint/2010/main" val="280801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 fill="hold"/>
                                        <p:tgtEl>
                                          <p:spTgt spid="14341"/>
                                        </p:tgtEl>
                                        <p:attrNameLst>
                                          <p:attrName>ppt_x</p:attrName>
                                        </p:attrNameLst>
                                      </p:cBhvr>
                                      <p:tavLst>
                                        <p:tav tm="0">
                                          <p:val>
                                            <p:strVal val="#ppt_x"/>
                                          </p:val>
                                        </p:tav>
                                        <p:tav tm="100000">
                                          <p:val>
                                            <p:strVal val="#ppt_x"/>
                                          </p:val>
                                        </p:tav>
                                      </p:tavLst>
                                    </p:anim>
                                    <p:anim calcmode="lin" valueType="num">
                                      <p:cBhvr additive="base">
                                        <p:cTn id="14"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40"/>
                                        </p:tgtEl>
                                        <p:attrNameLst>
                                          <p:attrName>style.visibility</p:attrName>
                                        </p:attrNameLst>
                                      </p:cBhvr>
                                      <p:to>
                                        <p:strVal val="visible"/>
                                      </p:to>
                                    </p:set>
                                    <p:anim calcmode="lin" valueType="num">
                                      <p:cBhvr additive="base">
                                        <p:cTn id="19" dur="500" fill="hold"/>
                                        <p:tgtEl>
                                          <p:spTgt spid="14340"/>
                                        </p:tgtEl>
                                        <p:attrNameLst>
                                          <p:attrName>ppt_x</p:attrName>
                                        </p:attrNameLst>
                                      </p:cBhvr>
                                      <p:tavLst>
                                        <p:tav tm="0">
                                          <p:val>
                                            <p:strVal val="#ppt_x"/>
                                          </p:val>
                                        </p:tav>
                                        <p:tav tm="100000">
                                          <p:val>
                                            <p:strVal val="#ppt_x"/>
                                          </p:val>
                                        </p:tav>
                                      </p:tavLst>
                                    </p:anim>
                                    <p:anim calcmode="lin" valueType="num">
                                      <p:cBhvr additive="base">
                                        <p:cTn id="20"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42"/>
                                        </p:tgtEl>
                                        <p:attrNameLst>
                                          <p:attrName>style.visibility</p:attrName>
                                        </p:attrNameLst>
                                      </p:cBhvr>
                                      <p:to>
                                        <p:strVal val="visible"/>
                                      </p:to>
                                    </p:set>
                                    <p:anim calcmode="lin" valueType="num">
                                      <p:cBhvr additive="base">
                                        <p:cTn id="25" dur="500" fill="hold"/>
                                        <p:tgtEl>
                                          <p:spTgt spid="14342"/>
                                        </p:tgtEl>
                                        <p:attrNameLst>
                                          <p:attrName>ppt_x</p:attrName>
                                        </p:attrNameLst>
                                      </p:cBhvr>
                                      <p:tavLst>
                                        <p:tav tm="0">
                                          <p:val>
                                            <p:strVal val="#ppt_x"/>
                                          </p:val>
                                        </p:tav>
                                        <p:tav tm="100000">
                                          <p:val>
                                            <p:strVal val="#ppt_x"/>
                                          </p:val>
                                        </p:tav>
                                      </p:tavLst>
                                    </p:anim>
                                    <p:anim calcmode="lin" valueType="num">
                                      <p:cBhvr additive="base">
                                        <p:cTn id="26"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1" nodeType="clickEffect">
                                  <p:stCondLst>
                                    <p:cond delay="0"/>
                                  </p:stCondLst>
                                  <p:childTnLst>
                                    <p:anim calcmode="lin" valueType="num">
                                      <p:cBhvr additive="base">
                                        <p:cTn id="30" dur="500"/>
                                        <p:tgtEl>
                                          <p:spTgt spid="14339"/>
                                        </p:tgtEl>
                                        <p:attrNameLst>
                                          <p:attrName>ppt_x</p:attrName>
                                        </p:attrNameLst>
                                      </p:cBhvr>
                                      <p:tavLst>
                                        <p:tav tm="0">
                                          <p:val>
                                            <p:strVal val="ppt_x"/>
                                          </p:val>
                                        </p:tav>
                                        <p:tav tm="100000">
                                          <p:val>
                                            <p:strVal val="ppt_x"/>
                                          </p:val>
                                        </p:tav>
                                      </p:tavLst>
                                    </p:anim>
                                    <p:anim calcmode="lin" valueType="num">
                                      <p:cBhvr additive="base">
                                        <p:cTn id="31" dur="500"/>
                                        <p:tgtEl>
                                          <p:spTgt spid="14339"/>
                                        </p:tgtEl>
                                        <p:attrNameLst>
                                          <p:attrName>ppt_y</p:attrName>
                                        </p:attrNameLst>
                                      </p:cBhvr>
                                      <p:tavLst>
                                        <p:tav tm="0">
                                          <p:val>
                                            <p:strVal val="ppt_y"/>
                                          </p:val>
                                        </p:tav>
                                        <p:tav tm="100000">
                                          <p:val>
                                            <p:strVal val="1+ppt_h/2"/>
                                          </p:val>
                                        </p:tav>
                                      </p:tavLst>
                                    </p:anim>
                                    <p:set>
                                      <p:cBhvr>
                                        <p:cTn id="32" dur="1" fill="hold">
                                          <p:stCondLst>
                                            <p:cond delay="499"/>
                                          </p:stCondLst>
                                        </p:cTn>
                                        <p:tgtEl>
                                          <p:spTgt spid="1433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4340"/>
                                        </p:tgtEl>
                                        <p:attrNameLst>
                                          <p:attrName>ppt_x</p:attrName>
                                        </p:attrNameLst>
                                      </p:cBhvr>
                                      <p:tavLst>
                                        <p:tav tm="0">
                                          <p:val>
                                            <p:strVal val="ppt_x"/>
                                          </p:val>
                                        </p:tav>
                                        <p:tav tm="100000">
                                          <p:val>
                                            <p:strVal val="ppt_x"/>
                                          </p:val>
                                        </p:tav>
                                      </p:tavLst>
                                    </p:anim>
                                    <p:anim calcmode="lin" valueType="num">
                                      <p:cBhvr additive="base">
                                        <p:cTn id="37" dur="500"/>
                                        <p:tgtEl>
                                          <p:spTgt spid="14340"/>
                                        </p:tgtEl>
                                        <p:attrNameLst>
                                          <p:attrName>ppt_y</p:attrName>
                                        </p:attrNameLst>
                                      </p:cBhvr>
                                      <p:tavLst>
                                        <p:tav tm="0">
                                          <p:val>
                                            <p:strVal val="ppt_y"/>
                                          </p:val>
                                        </p:tav>
                                        <p:tav tm="100000">
                                          <p:val>
                                            <p:strVal val="1+ppt_h/2"/>
                                          </p:val>
                                        </p:tav>
                                      </p:tavLst>
                                    </p:anim>
                                    <p:set>
                                      <p:cBhvr>
                                        <p:cTn id="38" dur="1" fill="hold">
                                          <p:stCondLst>
                                            <p:cond delay="499"/>
                                          </p:stCondLst>
                                        </p:cTn>
                                        <p:tgtEl>
                                          <p:spTgt spid="1434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14341"/>
                                        </p:tgtEl>
                                      </p:cBhvr>
                                      <p:by x="150000" y="150000"/>
                                    </p:animScale>
                                  </p:childTnLst>
                                </p:cTn>
                              </p:par>
                              <p:par>
                                <p:cTn id="43" presetID="3" presetClass="emph" presetSubtype="2" fill="hold" grpId="2" nodeType="withEffect">
                                  <p:stCondLst>
                                    <p:cond delay="0"/>
                                  </p:stCondLst>
                                  <p:childTnLst>
                                    <p:animClr clrSpc="rgb" dir="cw">
                                      <p:cBhvr override="childStyle">
                                        <p:cTn id="44" dur="2000" fill="hold"/>
                                        <p:tgtEl>
                                          <p:spTgt spid="14341"/>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39" grpId="1"/>
      <p:bldP spid="14340" grpId="0"/>
      <p:bldP spid="14340" grpId="1"/>
      <p:bldP spid="14341" grpId="0"/>
      <p:bldP spid="14341" grpId="1"/>
      <p:bldP spid="14341" grpId="2"/>
      <p:bldP spid="143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40257-B597-D6BF-BCB6-173B392D5435}"/>
            </a:ext>
          </a:extLst>
        </p:cNvPr>
        <p:cNvGrpSpPr/>
        <p:nvPr/>
      </p:nvGrpSpPr>
      <p:grpSpPr>
        <a:xfrm>
          <a:off x="0" y="0"/>
          <a:ext cx="0" cy="0"/>
          <a:chOff x="0" y="0"/>
          <a:chExt cx="0" cy="0"/>
        </a:xfrm>
      </p:grpSpPr>
      <p:sp>
        <p:nvSpPr>
          <p:cNvPr id="15366" name="Text Box 7">
            <a:extLst>
              <a:ext uri="{FF2B5EF4-FFF2-40B4-BE49-F238E27FC236}">
                <a16:creationId xmlns:a16="http://schemas.microsoft.com/office/drawing/2014/main" id="{33F00AC1-FD78-6F29-757E-2FB61C3C5907}"/>
              </a:ext>
            </a:extLst>
          </p:cNvPr>
          <p:cNvSpPr txBox="1">
            <a:spLocks noChangeArrowheads="1"/>
          </p:cNvSpPr>
          <p:nvPr/>
        </p:nvSpPr>
        <p:spPr bwMode="auto">
          <a:xfrm>
            <a:off x="0" y="1125538"/>
            <a:ext cx="9144000" cy="366712"/>
          </a:xfrm>
          <a:prstGeom prst="rect">
            <a:avLst/>
          </a:prstGeom>
          <a:noFill/>
          <a:ln w="9525">
            <a:noFill/>
            <a:miter lim="800000"/>
            <a:headEnd/>
            <a:tailEnd/>
          </a:ln>
          <a:effectLst/>
        </p:spPr>
        <p:txBody>
          <a:bodyPr>
            <a:spAutoFit/>
          </a:bodyPr>
          <a:lstStyle/>
          <a:p>
            <a:pPr algn="ctr">
              <a:spcBef>
                <a:spcPct val="50000"/>
              </a:spcBef>
            </a:pPr>
            <a:r>
              <a:rPr lang="de-DE" altLang="de-DE" b="1" dirty="0">
                <a:solidFill>
                  <a:srgbClr val="FF0000"/>
                </a:solidFill>
                <a:latin typeface="Verdana" pitchFamily="34" charset="0"/>
              </a:rPr>
              <a:t>Team 2 (2)</a:t>
            </a:r>
          </a:p>
        </p:txBody>
      </p:sp>
      <p:pic>
        <p:nvPicPr>
          <p:cNvPr id="3" name="Grafik 2" descr="Ein Bild, das Transport, Satellit, Raum, Weltraum enthält.&#10;&#10;KI-generierte Inhalte können fehlerhaft sein.">
            <a:extLst>
              <a:ext uri="{FF2B5EF4-FFF2-40B4-BE49-F238E27FC236}">
                <a16:creationId xmlns:a16="http://schemas.microsoft.com/office/drawing/2014/main" id="{238A0DA7-7514-8C5E-E0CE-D3B9908B7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0808"/>
            <a:ext cx="9144000" cy="5143500"/>
          </a:xfrm>
          <a:prstGeom prst="rect">
            <a:avLst/>
          </a:prstGeom>
        </p:spPr>
      </p:pic>
    </p:spTree>
    <p:extLst>
      <p:ext uri="{BB962C8B-B14F-4D97-AF65-F5344CB8AC3E}">
        <p14:creationId xmlns:p14="http://schemas.microsoft.com/office/powerpoint/2010/main" val="33109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545</Words>
  <Application>Microsoft Office PowerPoint</Application>
  <PresentationFormat>Bildschirmpräsentation (4:3)</PresentationFormat>
  <Paragraphs>89</Paragraphs>
  <Slides>26</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Calibri</vt:lpstr>
      <vt:lpstr>Verdana</vt:lpstr>
      <vt:lpstr>Standarddesign</vt:lpstr>
      <vt:lpstr>Quiz –  “The Hot Chair” </vt:lpstr>
      <vt:lpstr>Quiz - “The Hot Chair” (Instructions)   Zwei Teams spielen gegeneinander (Team 1 und Team 2). Jedes Team muss 6 Fragen beantworten. Das Team, das die meisten Fragen richtig beantwortet, gewinnt. Jede Frage muss von einem Kandidaten alleine beantwortet werden.  Dabei darf sich der Kandidat nicht mit seinem Team beraten. Jedes Team hat zwei 50/50-Joker, die die Kandidaten nutzen können. Außerdem hat jedes Team ein “Veto”*, das  eingesetzt werden kann, wenn das Team glaubt/weiß, dass die Antwort des Kandidaten falsch ist. In diesem Fall kann das Team die Antwort des Kandidaten korrigieren  und sie durch eine andere - dann gültige - Antwort ersetzen.   *Veto – (lat.) „ich verbiete“ (Einspruch)  </vt:lpstr>
      <vt:lpstr>PowerPoint-Präsentation</vt:lpstr>
      <vt:lpstr>Was bezeichnet im Englischen kein Mobiltelefon? </vt:lpstr>
      <vt:lpstr>PowerPoint-Präsentation</vt:lpstr>
      <vt:lpstr>Wenn im Englischen von „flat“ die Rede ist,  dann geht es um...?</vt:lpstr>
      <vt:lpstr>PowerPoint-Präsentation</vt:lpstr>
      <vt:lpstr>Was ist keine Zeitangabe?</vt:lpstr>
      <vt:lpstr>PowerPoint-Präsentation</vt:lpstr>
      <vt:lpstr>PowerPoint-Präsentation</vt:lpstr>
      <vt:lpstr>PowerPoint-Präsentation</vt:lpstr>
      <vt:lpstr>Was ist keine Tageszeit?</vt:lpstr>
      <vt:lpstr>PowerPoint-Präsentation</vt:lpstr>
      <vt:lpstr>Wobei handelt es sich nicht um eine Person?</vt:lpstr>
      <vt:lpstr>PowerPoint-Präsentation</vt:lpstr>
      <vt:lpstr>Was gibt es in England nicht zum Frühstück?</vt:lpstr>
      <vt:lpstr>PowerPoint-Präsentation</vt:lpstr>
      <vt:lpstr>Welches Wort verwenden Amerikaner nicht für “Toilette/WC”?</vt:lpstr>
      <vt:lpstr>PowerPoint-Präsentation</vt:lpstr>
      <vt:lpstr>Wo findet kein Straßenverkehr statt?</vt:lpstr>
      <vt:lpstr>PowerPoint-Präsentation</vt:lpstr>
      <vt:lpstr>Wobei handelt es sich nicht um ein Fahrzeug?</vt:lpstr>
      <vt:lpstr>PowerPoint-Präsentation</vt:lpstr>
      <vt:lpstr>Wie heißt die Hauptstadt von Schottland?</vt:lpstr>
      <vt:lpstr>PowerPoint-Präsentation</vt:lpstr>
      <vt:lpstr>Welche dieser Städte liegt nicht in Irland?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  “The Hot Chair”</dc:title>
  <dc:creator>Jürgen Hensel</dc:creator>
  <cp:lastModifiedBy>Jürgen Hensel</cp:lastModifiedBy>
  <cp:revision>522</cp:revision>
  <dcterms:created xsi:type="dcterms:W3CDTF">2011-03-24T10:15:25Z</dcterms:created>
  <dcterms:modified xsi:type="dcterms:W3CDTF">2025-05-18T08:51:29Z</dcterms:modified>
</cp:coreProperties>
</file>