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95" r:id="rId2"/>
    <p:sldId id="296" r:id="rId3"/>
    <p:sldId id="297" r:id="rId4"/>
    <p:sldId id="298" r:id="rId5"/>
    <p:sldId id="299" r:id="rId6"/>
    <p:sldId id="300" r:id="rId7"/>
    <p:sldId id="301" r:id="rId8"/>
    <p:sldId id="307" r:id="rId9"/>
    <p:sldId id="306" r:id="rId10"/>
    <p:sldId id="308" r:id="rId11"/>
    <p:sldId id="302" r:id="rId12"/>
    <p:sldId id="303" r:id="rId13"/>
    <p:sldId id="304" r:id="rId14"/>
    <p:sldId id="268" r:id="rId15"/>
  </p:sldIdLst>
  <p:sldSz cx="9144000" cy="6858000" type="screen4x3"/>
  <p:notesSz cx="6858000" cy="9144000"/>
  <p:defaultTextStyle>
    <a:defPPr>
      <a:defRPr lang="de-DE"/>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17" autoAdjust="0"/>
    <p:restoredTop sz="88557" autoAdjust="0"/>
  </p:normalViewPr>
  <p:slideViewPr>
    <p:cSldViewPr>
      <p:cViewPr varScale="1">
        <p:scale>
          <a:sx n="84" d="100"/>
          <a:sy n="84" d="100"/>
        </p:scale>
        <p:origin x="1704" y="3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B02E68-687E-4839-BACC-32D1A926F40A}" type="datetimeFigureOut">
              <a:rPr lang="de-DE" smtClean="0"/>
              <a:t>06.05.2025</a:t>
            </a:fld>
            <a:endParaRPr lang="de-DE"/>
          </a:p>
        </p:txBody>
      </p:sp>
      <p:sp>
        <p:nvSpPr>
          <p:cNvPr id="4" name="Folienbildplatzhalt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87DE19-3F80-4286-A0A7-1C563C58F979}" type="slidenum">
              <a:rPr lang="de-DE" smtClean="0"/>
              <a:t>‹Nr.›</a:t>
            </a:fld>
            <a:endParaRPr lang="de-DE"/>
          </a:p>
        </p:txBody>
      </p:sp>
    </p:spTree>
    <p:extLst>
      <p:ext uri="{BB962C8B-B14F-4D97-AF65-F5344CB8AC3E}">
        <p14:creationId xmlns:p14="http://schemas.microsoft.com/office/powerpoint/2010/main" val="37032529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gn="ctr"/>
            <a:endParaRPr lang="en-GB" dirty="0"/>
          </a:p>
        </p:txBody>
      </p:sp>
      <p:sp>
        <p:nvSpPr>
          <p:cNvPr id="4" name="Foliennummernplatzhalter 3"/>
          <p:cNvSpPr>
            <a:spLocks noGrp="1"/>
          </p:cNvSpPr>
          <p:nvPr>
            <p:ph type="sldNum" sz="quarter" idx="10"/>
          </p:nvPr>
        </p:nvSpPr>
        <p:spPr/>
        <p:txBody>
          <a:bodyPr/>
          <a:lstStyle/>
          <a:p>
            <a:pPr>
              <a:defRPr/>
            </a:pPr>
            <a:fld id="{BA3FC7BF-4427-497C-AD8A-BAB9D7CE07C5}" type="slidenum">
              <a:rPr lang="de-DE" smtClean="0"/>
              <a:pPr>
                <a:defRPr/>
              </a:pPr>
              <a:t>14</a:t>
            </a:fld>
            <a:endParaRPr lang="de-DE"/>
          </a:p>
        </p:txBody>
      </p:sp>
    </p:spTree>
    <p:extLst>
      <p:ext uri="{BB962C8B-B14F-4D97-AF65-F5344CB8AC3E}">
        <p14:creationId xmlns:p14="http://schemas.microsoft.com/office/powerpoint/2010/main" val="4288471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3194138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9"/>
          <p:cNvSpPr>
            <a:spLocks noChangeArrowheads="1"/>
          </p:cNvSpPr>
          <p:nvPr userDrawn="1"/>
        </p:nvSpPr>
        <p:spPr bwMode="auto">
          <a:xfrm>
            <a:off x="0" y="0"/>
            <a:ext cx="9144000" cy="6858000"/>
          </a:xfrm>
          <a:prstGeom prst="rect">
            <a:avLst/>
          </a:prstGeom>
          <a:gradFill rotWithShape="1">
            <a:gsLst>
              <a:gs pos="0">
                <a:schemeClr val="bg1"/>
              </a:gs>
              <a:gs pos="100000">
                <a:schemeClr val="accent2"/>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e-DE" altLang="de-DE"/>
          </a:p>
        </p:txBody>
      </p:sp>
      <p:sp>
        <p:nvSpPr>
          <p:cNvPr id="1028" name="Text Box 8"/>
          <p:cNvSpPr txBox="1">
            <a:spLocks noChangeArrowheads="1"/>
          </p:cNvSpPr>
          <p:nvPr userDrawn="1"/>
        </p:nvSpPr>
        <p:spPr bwMode="auto">
          <a:xfrm>
            <a:off x="0" y="0"/>
            <a:ext cx="914400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de-DE" altLang="de-DE" b="1" dirty="0"/>
              <a:t>1. Halbjahr 2025</a:t>
            </a:r>
            <a:endParaRPr lang="de-DE" altLang="de-DE" b="1" i="1" dirty="0"/>
          </a:p>
          <a:p>
            <a:pPr algn="ctr" eaLnBrk="1" hangingPunct="1">
              <a:defRPr/>
            </a:pPr>
            <a:r>
              <a:rPr lang="de-DE" altLang="de-DE" b="1" i="1" dirty="0"/>
              <a:t>English Intensive Week B1</a:t>
            </a:r>
            <a:endParaRPr lang="de-DE" altLang="de-DE" b="1" dirty="0"/>
          </a:p>
          <a:p>
            <a:pPr algn="ctr" eaLnBrk="1" hangingPunct="1">
              <a:defRPr/>
            </a:pPr>
            <a:r>
              <a:rPr lang="de-DE" altLang="de-DE" b="1" dirty="0"/>
              <a:t>251-40692, Mo-Fr, 08.45 – 14.00 Uhr</a:t>
            </a:r>
          </a:p>
        </p:txBody>
      </p:sp>
      <p:sp>
        <p:nvSpPr>
          <p:cNvPr id="1029" name="Line 10"/>
          <p:cNvSpPr>
            <a:spLocks noChangeShapeType="1"/>
          </p:cNvSpPr>
          <p:nvPr userDrawn="1"/>
        </p:nvSpPr>
        <p:spPr bwMode="auto">
          <a:xfrm>
            <a:off x="0" y="980728"/>
            <a:ext cx="9144000" cy="0"/>
          </a:xfrm>
          <a:prstGeom prst="line">
            <a:avLst/>
          </a:prstGeom>
          <a:noFill/>
          <a:ln w="9525">
            <a:solidFill>
              <a:schemeClr val="tx1"/>
            </a:solidFill>
            <a:round/>
            <a:headEnd/>
            <a:tailEnd/>
          </a:ln>
          <a:effectLst/>
        </p:spPr>
        <p:txBody>
          <a:bodyPr/>
          <a:lstStyle/>
          <a:p>
            <a:endParaRPr lang="de-DE"/>
          </a:p>
        </p:txBody>
      </p:sp>
      <p:pic>
        <p:nvPicPr>
          <p:cNvPr id="3" name="Grafik 2">
            <a:extLst>
              <a:ext uri="{FF2B5EF4-FFF2-40B4-BE49-F238E27FC236}">
                <a16:creationId xmlns:a16="http://schemas.microsoft.com/office/drawing/2014/main" id="{8FEE8910-63A0-4DCB-EE33-EF68515A5766}"/>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7380312" y="260688"/>
            <a:ext cx="1767274" cy="360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r" rtl="0" eaLnBrk="0" fontAlgn="base" hangingPunct="0">
        <a:spcBef>
          <a:spcPct val="0"/>
        </a:spcBef>
        <a:spcAft>
          <a:spcPct val="0"/>
        </a:spcAft>
        <a:defRPr sz="4400">
          <a:solidFill>
            <a:schemeClr val="tx2"/>
          </a:solidFill>
          <a:latin typeface="+mj-lt"/>
          <a:ea typeface="+mj-ea"/>
          <a:cs typeface="+mj-cs"/>
        </a:defRPr>
      </a:lvl1pPr>
      <a:lvl2pPr algn="r" rtl="0" eaLnBrk="0" fontAlgn="base" hangingPunct="0">
        <a:spcBef>
          <a:spcPct val="0"/>
        </a:spcBef>
        <a:spcAft>
          <a:spcPct val="0"/>
        </a:spcAft>
        <a:defRPr sz="4400">
          <a:solidFill>
            <a:schemeClr val="tx2"/>
          </a:solidFill>
          <a:latin typeface="Arial" charset="0"/>
        </a:defRPr>
      </a:lvl2pPr>
      <a:lvl3pPr algn="r" rtl="0" eaLnBrk="0" fontAlgn="base" hangingPunct="0">
        <a:spcBef>
          <a:spcPct val="0"/>
        </a:spcBef>
        <a:spcAft>
          <a:spcPct val="0"/>
        </a:spcAft>
        <a:defRPr sz="4400">
          <a:solidFill>
            <a:schemeClr val="tx2"/>
          </a:solidFill>
          <a:latin typeface="Arial" charset="0"/>
        </a:defRPr>
      </a:lvl3pPr>
      <a:lvl4pPr algn="r" rtl="0" eaLnBrk="0" fontAlgn="base" hangingPunct="0">
        <a:spcBef>
          <a:spcPct val="0"/>
        </a:spcBef>
        <a:spcAft>
          <a:spcPct val="0"/>
        </a:spcAft>
        <a:defRPr sz="4400">
          <a:solidFill>
            <a:schemeClr val="tx2"/>
          </a:solidFill>
          <a:latin typeface="Arial" charset="0"/>
        </a:defRPr>
      </a:lvl4pPr>
      <a:lvl5pPr algn="r" rtl="0" eaLnBrk="0" fontAlgn="base" hangingPunct="0">
        <a:spcBef>
          <a:spcPct val="0"/>
        </a:spcBef>
        <a:spcAft>
          <a:spcPct val="0"/>
        </a:spcAft>
        <a:defRPr sz="4400">
          <a:solidFill>
            <a:schemeClr val="tx2"/>
          </a:solidFill>
          <a:latin typeface="Arial" charset="0"/>
        </a:defRPr>
      </a:lvl5pPr>
      <a:lvl6pPr marL="457200" algn="r" rtl="0" fontAlgn="base">
        <a:spcBef>
          <a:spcPct val="0"/>
        </a:spcBef>
        <a:spcAft>
          <a:spcPct val="0"/>
        </a:spcAft>
        <a:defRPr sz="4400">
          <a:solidFill>
            <a:schemeClr val="tx2"/>
          </a:solidFill>
          <a:latin typeface="Arial" charset="0"/>
        </a:defRPr>
      </a:lvl6pPr>
      <a:lvl7pPr marL="914400" algn="r" rtl="0" fontAlgn="base">
        <a:spcBef>
          <a:spcPct val="0"/>
        </a:spcBef>
        <a:spcAft>
          <a:spcPct val="0"/>
        </a:spcAft>
        <a:defRPr sz="4400">
          <a:solidFill>
            <a:schemeClr val="tx2"/>
          </a:solidFill>
          <a:latin typeface="Arial" charset="0"/>
        </a:defRPr>
      </a:lvl7pPr>
      <a:lvl8pPr marL="1371600" algn="r" rtl="0" fontAlgn="base">
        <a:spcBef>
          <a:spcPct val="0"/>
        </a:spcBef>
        <a:spcAft>
          <a:spcPct val="0"/>
        </a:spcAft>
        <a:defRPr sz="4400">
          <a:solidFill>
            <a:schemeClr val="tx2"/>
          </a:solidFill>
          <a:latin typeface="Arial" charset="0"/>
        </a:defRPr>
      </a:lvl8pPr>
      <a:lvl9pPr marL="1828800" algn="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1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00BFC2E6-6127-6CB4-CBAD-024F9C1240FC}"/>
              </a:ext>
            </a:extLst>
          </p:cNvPr>
          <p:cNvSpPr/>
          <p:nvPr/>
        </p:nvSpPr>
        <p:spPr>
          <a:xfrm>
            <a:off x="107504" y="921494"/>
            <a:ext cx="3866701" cy="923330"/>
          </a:xfrm>
          <a:prstGeom prst="rect">
            <a:avLst/>
          </a:prstGeom>
          <a:noFill/>
        </p:spPr>
        <p:txBody>
          <a:bodyPr wrap="none" lIns="91440" tIns="45720" rIns="91440" bIns="45720">
            <a:spAutoFit/>
          </a:bodyPr>
          <a:lstStyle/>
          <a:p>
            <a:pPr algn="ctr"/>
            <a:r>
              <a:rPr lang="de-DE"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Great </a:t>
            </a:r>
            <a:r>
              <a:rPr lang="de-DE" sz="5400" b="1" cap="none" spc="0"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Britain</a:t>
            </a:r>
            <a:endParaRPr lang="de-DE"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Rechteck 5">
            <a:extLst>
              <a:ext uri="{FF2B5EF4-FFF2-40B4-BE49-F238E27FC236}">
                <a16:creationId xmlns:a16="http://schemas.microsoft.com/office/drawing/2014/main" id="{161CAC17-1D98-E263-517F-CB4D7F0FA1AE}"/>
              </a:ext>
            </a:extLst>
          </p:cNvPr>
          <p:cNvSpPr/>
          <p:nvPr/>
        </p:nvSpPr>
        <p:spPr>
          <a:xfrm>
            <a:off x="611560" y="1929606"/>
            <a:ext cx="4834786" cy="923330"/>
          </a:xfrm>
          <a:prstGeom prst="rect">
            <a:avLst/>
          </a:prstGeom>
          <a:noFill/>
        </p:spPr>
        <p:txBody>
          <a:bodyPr wrap="none" lIns="91440" tIns="45720" rIns="91440" bIns="45720">
            <a:spAutoFit/>
          </a:bodyPr>
          <a:lstStyle/>
          <a:p>
            <a:pPr algn="ctr"/>
            <a:r>
              <a:rPr lang="de-DE"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United </a:t>
            </a:r>
            <a:r>
              <a:rPr lang="de-DE" sz="5400" b="1" cap="none" spc="0"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Kingdom</a:t>
            </a:r>
            <a:endParaRPr lang="de-DE"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0" name="Rechteck 9">
            <a:extLst>
              <a:ext uri="{FF2B5EF4-FFF2-40B4-BE49-F238E27FC236}">
                <a16:creationId xmlns:a16="http://schemas.microsoft.com/office/drawing/2014/main" id="{A966562B-9425-B3B2-D4E1-5879196192CC}"/>
              </a:ext>
            </a:extLst>
          </p:cNvPr>
          <p:cNvSpPr/>
          <p:nvPr/>
        </p:nvSpPr>
        <p:spPr>
          <a:xfrm>
            <a:off x="5220072" y="908720"/>
            <a:ext cx="2478564" cy="923330"/>
          </a:xfrm>
          <a:prstGeom prst="rect">
            <a:avLst/>
          </a:prstGeom>
          <a:noFill/>
        </p:spPr>
        <p:txBody>
          <a:bodyPr wrap="none" lIns="91440" tIns="45720" rIns="91440" bIns="45720">
            <a:spAutoFit/>
          </a:bodyPr>
          <a:lstStyle/>
          <a:p>
            <a:pPr algn="ctr"/>
            <a:r>
              <a:rPr lang="de-DE"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England</a:t>
            </a:r>
          </a:p>
        </p:txBody>
      </p:sp>
      <p:sp>
        <p:nvSpPr>
          <p:cNvPr id="11" name="Rechteck 10">
            <a:extLst>
              <a:ext uri="{FF2B5EF4-FFF2-40B4-BE49-F238E27FC236}">
                <a16:creationId xmlns:a16="http://schemas.microsoft.com/office/drawing/2014/main" id="{32E08BF1-E48F-10ED-8A9A-10A0AE167F4C}"/>
              </a:ext>
            </a:extLst>
          </p:cNvPr>
          <p:cNvSpPr/>
          <p:nvPr/>
        </p:nvSpPr>
        <p:spPr>
          <a:xfrm>
            <a:off x="683568" y="4737918"/>
            <a:ext cx="2665922" cy="923330"/>
          </a:xfrm>
          <a:prstGeom prst="rect">
            <a:avLst/>
          </a:prstGeom>
          <a:noFill/>
        </p:spPr>
        <p:txBody>
          <a:bodyPr wrap="none" lIns="91440" tIns="45720" rIns="91440" bIns="45720">
            <a:spAutoFit/>
          </a:bodyPr>
          <a:lstStyle/>
          <a:p>
            <a:pPr algn="ctr"/>
            <a:r>
              <a:rPr lang="de-DE"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Scotland</a:t>
            </a:r>
          </a:p>
        </p:txBody>
      </p:sp>
      <p:sp>
        <p:nvSpPr>
          <p:cNvPr id="12" name="Rechteck 11">
            <a:extLst>
              <a:ext uri="{FF2B5EF4-FFF2-40B4-BE49-F238E27FC236}">
                <a16:creationId xmlns:a16="http://schemas.microsoft.com/office/drawing/2014/main" id="{CCD2D894-662F-10B0-33DD-89E946961348}"/>
              </a:ext>
            </a:extLst>
          </p:cNvPr>
          <p:cNvSpPr/>
          <p:nvPr/>
        </p:nvSpPr>
        <p:spPr>
          <a:xfrm>
            <a:off x="6609354" y="1844824"/>
            <a:ext cx="2211118" cy="923330"/>
          </a:xfrm>
          <a:prstGeom prst="rect">
            <a:avLst/>
          </a:prstGeom>
          <a:noFill/>
        </p:spPr>
        <p:txBody>
          <a:bodyPr wrap="none" lIns="91440" tIns="45720" rIns="91440" bIns="45720">
            <a:spAutoFit/>
          </a:bodyPr>
          <a:lstStyle/>
          <a:p>
            <a:pPr algn="ctr"/>
            <a:r>
              <a:rPr lang="de-DE" sz="5400" b="1" cap="none" spc="0"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Ireland</a:t>
            </a:r>
            <a:endParaRPr lang="de-DE"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3" name="Rechteck 12">
            <a:extLst>
              <a:ext uri="{FF2B5EF4-FFF2-40B4-BE49-F238E27FC236}">
                <a16:creationId xmlns:a16="http://schemas.microsoft.com/office/drawing/2014/main" id="{0284D628-2332-E7C3-7C38-08882609B1E7}"/>
              </a:ext>
            </a:extLst>
          </p:cNvPr>
          <p:cNvSpPr/>
          <p:nvPr/>
        </p:nvSpPr>
        <p:spPr>
          <a:xfrm>
            <a:off x="494433" y="3873822"/>
            <a:ext cx="5589735" cy="923330"/>
          </a:xfrm>
          <a:prstGeom prst="rect">
            <a:avLst/>
          </a:prstGeom>
          <a:noFill/>
        </p:spPr>
        <p:txBody>
          <a:bodyPr wrap="none" lIns="91440" tIns="45720" rIns="91440" bIns="45720">
            <a:spAutoFit/>
          </a:bodyPr>
          <a:lstStyle/>
          <a:p>
            <a:pPr algn="ctr"/>
            <a:r>
              <a:rPr lang="de-DE" sz="5400" b="1" cap="none" spc="0"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Republic</a:t>
            </a:r>
            <a:r>
              <a:rPr lang="de-DE"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de-DE" sz="5400" b="1" cap="none" spc="0"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of</a:t>
            </a:r>
            <a:r>
              <a:rPr lang="de-DE"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de-DE" sz="5400" b="1" cap="none" spc="0"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Ireland</a:t>
            </a:r>
            <a:endParaRPr lang="de-DE"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5" name="Rechteck 14">
            <a:extLst>
              <a:ext uri="{FF2B5EF4-FFF2-40B4-BE49-F238E27FC236}">
                <a16:creationId xmlns:a16="http://schemas.microsoft.com/office/drawing/2014/main" id="{B8A5D57A-01A1-06CF-25C5-C2C9E073CF5E}"/>
              </a:ext>
            </a:extLst>
          </p:cNvPr>
          <p:cNvSpPr/>
          <p:nvPr/>
        </p:nvSpPr>
        <p:spPr>
          <a:xfrm>
            <a:off x="6321446" y="2967335"/>
            <a:ext cx="1922962" cy="923330"/>
          </a:xfrm>
          <a:prstGeom prst="rect">
            <a:avLst/>
          </a:prstGeom>
          <a:noFill/>
        </p:spPr>
        <p:txBody>
          <a:bodyPr wrap="none" lIns="91440" tIns="45720" rIns="91440" bIns="45720">
            <a:spAutoFit/>
          </a:bodyPr>
          <a:lstStyle/>
          <a:p>
            <a:pPr algn="ctr"/>
            <a:r>
              <a:rPr lang="de-DE"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Wales</a:t>
            </a:r>
          </a:p>
        </p:txBody>
      </p:sp>
      <p:sp>
        <p:nvSpPr>
          <p:cNvPr id="16" name="Rechteck 15">
            <a:extLst>
              <a:ext uri="{FF2B5EF4-FFF2-40B4-BE49-F238E27FC236}">
                <a16:creationId xmlns:a16="http://schemas.microsoft.com/office/drawing/2014/main" id="{3720F08B-02EF-88C7-F1CA-2FF329BEAAFE}"/>
              </a:ext>
            </a:extLst>
          </p:cNvPr>
          <p:cNvSpPr/>
          <p:nvPr/>
        </p:nvSpPr>
        <p:spPr>
          <a:xfrm>
            <a:off x="6775165" y="4017838"/>
            <a:ext cx="1901291" cy="923330"/>
          </a:xfrm>
          <a:prstGeom prst="rect">
            <a:avLst/>
          </a:prstGeom>
          <a:noFill/>
        </p:spPr>
        <p:txBody>
          <a:bodyPr wrap="none" lIns="91440" tIns="45720" rIns="91440" bIns="45720">
            <a:spAutoFit/>
          </a:bodyPr>
          <a:lstStyle/>
          <a:p>
            <a:pPr algn="ctr"/>
            <a:r>
              <a:rPr lang="de-DE"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Ulster</a:t>
            </a:r>
          </a:p>
        </p:txBody>
      </p:sp>
      <p:sp>
        <p:nvSpPr>
          <p:cNvPr id="17" name="Rechteck 16">
            <a:extLst>
              <a:ext uri="{FF2B5EF4-FFF2-40B4-BE49-F238E27FC236}">
                <a16:creationId xmlns:a16="http://schemas.microsoft.com/office/drawing/2014/main" id="{575FB029-C19B-CC07-A5CF-AD4FC1E0B4C6}"/>
              </a:ext>
            </a:extLst>
          </p:cNvPr>
          <p:cNvSpPr/>
          <p:nvPr/>
        </p:nvSpPr>
        <p:spPr>
          <a:xfrm>
            <a:off x="4050768" y="4881934"/>
            <a:ext cx="4769704" cy="923330"/>
          </a:xfrm>
          <a:prstGeom prst="rect">
            <a:avLst/>
          </a:prstGeom>
          <a:noFill/>
        </p:spPr>
        <p:txBody>
          <a:bodyPr wrap="none" lIns="91440" tIns="45720" rIns="91440" bIns="45720">
            <a:spAutoFit/>
          </a:bodyPr>
          <a:lstStyle/>
          <a:p>
            <a:pPr algn="ctr"/>
            <a:r>
              <a:rPr lang="de-DE"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Commonwealth</a:t>
            </a:r>
          </a:p>
        </p:txBody>
      </p:sp>
      <p:pic>
        <p:nvPicPr>
          <p:cNvPr id="18" name="Grafik 17" descr="flagge_grossbritannien.jpg">
            <a:extLst>
              <a:ext uri="{FF2B5EF4-FFF2-40B4-BE49-F238E27FC236}">
                <a16:creationId xmlns:a16="http://schemas.microsoft.com/office/drawing/2014/main" id="{DCB0B07C-C080-BB2F-803C-4F88485DFE7B}"/>
              </a:ext>
            </a:extLst>
          </p:cNvPr>
          <p:cNvPicPr>
            <a:picLocks noChangeAspect="1"/>
          </p:cNvPicPr>
          <p:nvPr/>
        </p:nvPicPr>
        <p:blipFill>
          <a:blip r:embed="rId2" cstate="print"/>
          <a:stretch>
            <a:fillRect/>
          </a:stretch>
        </p:blipFill>
        <p:spPr>
          <a:xfrm>
            <a:off x="3280870" y="5994000"/>
            <a:ext cx="1297298" cy="864000"/>
          </a:xfrm>
          <a:prstGeom prst="rect">
            <a:avLst/>
          </a:prstGeom>
        </p:spPr>
      </p:pic>
      <p:pic>
        <p:nvPicPr>
          <p:cNvPr id="20" name="Grafik 19" descr="250px-Flag_of_Scotland.svg.png">
            <a:extLst>
              <a:ext uri="{FF2B5EF4-FFF2-40B4-BE49-F238E27FC236}">
                <a16:creationId xmlns:a16="http://schemas.microsoft.com/office/drawing/2014/main" id="{28250BAD-D758-DDEA-2EBD-CD4BA1D0A7F7}"/>
              </a:ext>
            </a:extLst>
          </p:cNvPr>
          <p:cNvPicPr>
            <a:picLocks noChangeAspect="1"/>
          </p:cNvPicPr>
          <p:nvPr/>
        </p:nvPicPr>
        <p:blipFill>
          <a:blip r:embed="rId3" cstate="print"/>
          <a:stretch>
            <a:fillRect/>
          </a:stretch>
        </p:blipFill>
        <p:spPr>
          <a:xfrm>
            <a:off x="6270520" y="5994000"/>
            <a:ext cx="1440000" cy="864000"/>
          </a:xfrm>
          <a:prstGeom prst="rect">
            <a:avLst/>
          </a:prstGeom>
        </p:spPr>
      </p:pic>
      <p:pic>
        <p:nvPicPr>
          <p:cNvPr id="21" name="Grafik 20" descr="250px-Flag_of_Wales.svg.png">
            <a:extLst>
              <a:ext uri="{FF2B5EF4-FFF2-40B4-BE49-F238E27FC236}">
                <a16:creationId xmlns:a16="http://schemas.microsoft.com/office/drawing/2014/main" id="{7A62D07D-C803-8C1A-1CAA-CF8273B19E3D}"/>
              </a:ext>
            </a:extLst>
          </p:cNvPr>
          <p:cNvPicPr>
            <a:picLocks noChangeAspect="1"/>
          </p:cNvPicPr>
          <p:nvPr/>
        </p:nvPicPr>
        <p:blipFill>
          <a:blip r:embed="rId4" cstate="print"/>
          <a:stretch>
            <a:fillRect/>
          </a:stretch>
        </p:blipFill>
        <p:spPr>
          <a:xfrm>
            <a:off x="7707080" y="5994000"/>
            <a:ext cx="1293416" cy="864000"/>
          </a:xfrm>
          <a:prstGeom prst="rect">
            <a:avLst/>
          </a:prstGeom>
        </p:spPr>
      </p:pic>
      <p:pic>
        <p:nvPicPr>
          <p:cNvPr id="24" name="Grafik 23" descr="1024px-Flag_of_Ireland.svg.png">
            <a:extLst>
              <a:ext uri="{FF2B5EF4-FFF2-40B4-BE49-F238E27FC236}">
                <a16:creationId xmlns:a16="http://schemas.microsoft.com/office/drawing/2014/main" id="{B5B70FA2-BC69-28A9-3AA4-BE564BAD825C}"/>
              </a:ext>
            </a:extLst>
          </p:cNvPr>
          <p:cNvPicPr>
            <a:picLocks noChangeAspect="1"/>
          </p:cNvPicPr>
          <p:nvPr/>
        </p:nvPicPr>
        <p:blipFill>
          <a:blip r:embed="rId5" cstate="print"/>
          <a:stretch>
            <a:fillRect/>
          </a:stretch>
        </p:blipFill>
        <p:spPr>
          <a:xfrm>
            <a:off x="113832" y="5994000"/>
            <a:ext cx="1728000" cy="864000"/>
          </a:xfrm>
          <a:prstGeom prst="rect">
            <a:avLst/>
          </a:prstGeom>
        </p:spPr>
      </p:pic>
      <p:pic>
        <p:nvPicPr>
          <p:cNvPr id="28" name="Grafik 27" descr="Flag_of_England.svg.png">
            <a:extLst>
              <a:ext uri="{FF2B5EF4-FFF2-40B4-BE49-F238E27FC236}">
                <a16:creationId xmlns:a16="http://schemas.microsoft.com/office/drawing/2014/main" id="{7DB43137-15EF-6A79-1968-DB9B790CB3A0}"/>
              </a:ext>
            </a:extLst>
          </p:cNvPr>
          <p:cNvPicPr>
            <a:picLocks noChangeAspect="1"/>
          </p:cNvPicPr>
          <p:nvPr/>
        </p:nvPicPr>
        <p:blipFill>
          <a:blip r:embed="rId6" cstate="print"/>
          <a:stretch>
            <a:fillRect/>
          </a:stretch>
        </p:blipFill>
        <p:spPr>
          <a:xfrm>
            <a:off x="1842024" y="5994000"/>
            <a:ext cx="1440000" cy="864000"/>
          </a:xfrm>
          <a:prstGeom prst="rect">
            <a:avLst/>
          </a:prstGeom>
        </p:spPr>
      </p:pic>
      <p:sp>
        <p:nvSpPr>
          <p:cNvPr id="29" name="Rechteck 28">
            <a:extLst>
              <a:ext uri="{FF2B5EF4-FFF2-40B4-BE49-F238E27FC236}">
                <a16:creationId xmlns:a16="http://schemas.microsoft.com/office/drawing/2014/main" id="{193B1FA5-5693-BCAE-DDF6-F905E45C6E03}"/>
              </a:ext>
            </a:extLst>
          </p:cNvPr>
          <p:cNvSpPr/>
          <p:nvPr/>
        </p:nvSpPr>
        <p:spPr>
          <a:xfrm>
            <a:off x="467544" y="2967335"/>
            <a:ext cx="5022785" cy="923330"/>
          </a:xfrm>
          <a:prstGeom prst="rect">
            <a:avLst/>
          </a:prstGeom>
          <a:noFill/>
        </p:spPr>
        <p:txBody>
          <a:bodyPr wrap="none" lIns="91440" tIns="45720" rIns="91440" bIns="45720">
            <a:spAutoFit/>
          </a:bodyPr>
          <a:lstStyle/>
          <a:p>
            <a:pPr algn="ctr"/>
            <a:r>
              <a:rPr lang="de-DE"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Northern </a:t>
            </a:r>
            <a:r>
              <a:rPr lang="de-DE" sz="5400" b="1" cap="none" spc="0"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Ireland</a:t>
            </a:r>
            <a:endParaRPr lang="de-DE"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34" name="Grafik 33">
            <a:extLst>
              <a:ext uri="{FF2B5EF4-FFF2-40B4-BE49-F238E27FC236}">
                <a16:creationId xmlns:a16="http://schemas.microsoft.com/office/drawing/2014/main" id="{14C2AF23-19A4-BA97-6F40-EBF39661C605}"/>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t="3060"/>
          <a:stretch/>
        </p:blipFill>
        <p:spPr>
          <a:xfrm>
            <a:off x="4572000" y="5994000"/>
            <a:ext cx="1731444" cy="864000"/>
          </a:xfrm>
          <a:prstGeom prst="rect">
            <a:avLst/>
          </a:prstGeom>
        </p:spPr>
      </p:pic>
    </p:spTree>
    <p:extLst>
      <p:ext uri="{BB962C8B-B14F-4D97-AF65-F5344CB8AC3E}">
        <p14:creationId xmlns:p14="http://schemas.microsoft.com/office/powerpoint/2010/main" val="255379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70" decel="100000"/>
                                        <p:tgtEl>
                                          <p:spTgt spid="2"/>
                                        </p:tgtEl>
                                      </p:cBhvr>
                                    </p:animEffect>
                                    <p:animScale>
                                      <p:cBhvr>
                                        <p:cTn id="8" dur="770" decel="100000"/>
                                        <p:tgtEl>
                                          <p:spTgt spid="2"/>
                                        </p:tgtEl>
                                      </p:cBhvr>
                                      <p:from x="10000" y="10000"/>
                                      <p:to x="200000" y="450000"/>
                                    </p:animScale>
                                    <p:animScale>
                                      <p:cBhvr>
                                        <p:cTn id="9" dur="1230" accel="100000" fill="hold">
                                          <p:stCondLst>
                                            <p:cond delay="770"/>
                                          </p:stCondLst>
                                        </p:cTn>
                                        <p:tgtEl>
                                          <p:spTgt spid="2"/>
                                        </p:tgtEl>
                                      </p:cBhvr>
                                      <p:from x="200000" y="450000"/>
                                      <p:to x="100000" y="100000"/>
                                    </p:animScale>
                                    <p:set>
                                      <p:cBhvr>
                                        <p:cTn id="10" dur="770" fill="hold"/>
                                        <p:tgtEl>
                                          <p:spTgt spid="2"/>
                                        </p:tgtEl>
                                        <p:attrNameLst>
                                          <p:attrName>ppt_x</p:attrName>
                                        </p:attrNameLst>
                                      </p:cBhvr>
                                      <p:to>
                                        <p:strVal val="(0.5)"/>
                                      </p:to>
                                    </p:set>
                                    <p:anim from="(0.5)" to="(#ppt_x)" calcmode="lin" valueType="num">
                                      <p:cBhvr>
                                        <p:cTn id="11" dur="1230" accel="100000" fill="hold">
                                          <p:stCondLst>
                                            <p:cond delay="770"/>
                                          </p:stCondLst>
                                        </p:cTn>
                                        <p:tgtEl>
                                          <p:spTgt spid="2"/>
                                        </p:tgtEl>
                                        <p:attrNameLst>
                                          <p:attrName>ppt_x</p:attrName>
                                        </p:attrNameLst>
                                      </p:cBhvr>
                                    </p:anim>
                                    <p:set>
                                      <p:cBhvr>
                                        <p:cTn id="12" dur="770" fill="hold"/>
                                        <p:tgtEl>
                                          <p:spTgt spid="2"/>
                                        </p:tgtEl>
                                        <p:attrNameLst>
                                          <p:attrName>ppt_y</p:attrName>
                                        </p:attrNameLst>
                                      </p:cBhvr>
                                      <p:to>
                                        <p:strVal val="(#ppt_y+0.4)"/>
                                      </p:to>
                                    </p:set>
                                    <p:anim from="(#ppt_y+0.4)" to="(#ppt_y)" calcmode="lin" valueType="num">
                                      <p:cBhvr>
                                        <p:cTn id="13" dur="1230" accel="100000" fill="hold">
                                          <p:stCondLst>
                                            <p:cond delay="770"/>
                                          </p:stCondLst>
                                        </p:cTn>
                                        <p:tgtEl>
                                          <p:spTgt spid="2"/>
                                        </p:tgtEl>
                                        <p:attrNameLst>
                                          <p:attrName>ppt_y</p:attrName>
                                        </p:attrNameLst>
                                      </p:cBhvr>
                                    </p:anim>
                                  </p:childTnLst>
                                </p:cTn>
                              </p:par>
                            </p:childTnLst>
                          </p:cTn>
                        </p:par>
                        <p:par>
                          <p:cTn id="14" fill="hold">
                            <p:stCondLst>
                              <p:cond delay="2000"/>
                            </p:stCondLst>
                            <p:childTnLst>
                              <p:par>
                                <p:cTn id="15" presetID="51" presetClass="entr" presetSubtype="0" fill="hold" grpId="0" nodeType="after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770" decel="100000"/>
                                        <p:tgtEl>
                                          <p:spTgt spid="10"/>
                                        </p:tgtEl>
                                      </p:cBhvr>
                                    </p:animEffect>
                                    <p:animScale>
                                      <p:cBhvr>
                                        <p:cTn id="18" dur="770" decel="100000"/>
                                        <p:tgtEl>
                                          <p:spTgt spid="10"/>
                                        </p:tgtEl>
                                      </p:cBhvr>
                                      <p:from x="10000" y="10000"/>
                                      <p:to x="200000" y="450000"/>
                                    </p:animScale>
                                    <p:animScale>
                                      <p:cBhvr>
                                        <p:cTn id="19" dur="1230" accel="100000" fill="hold">
                                          <p:stCondLst>
                                            <p:cond delay="770"/>
                                          </p:stCondLst>
                                        </p:cTn>
                                        <p:tgtEl>
                                          <p:spTgt spid="10"/>
                                        </p:tgtEl>
                                      </p:cBhvr>
                                      <p:from x="200000" y="450000"/>
                                      <p:to x="100000" y="100000"/>
                                    </p:animScale>
                                    <p:set>
                                      <p:cBhvr>
                                        <p:cTn id="20" dur="770" fill="hold"/>
                                        <p:tgtEl>
                                          <p:spTgt spid="10"/>
                                        </p:tgtEl>
                                        <p:attrNameLst>
                                          <p:attrName>ppt_x</p:attrName>
                                        </p:attrNameLst>
                                      </p:cBhvr>
                                      <p:to>
                                        <p:strVal val="(0.5)"/>
                                      </p:to>
                                    </p:set>
                                    <p:anim from="(0.5)" to="(#ppt_x)" calcmode="lin" valueType="num">
                                      <p:cBhvr>
                                        <p:cTn id="21" dur="1230" accel="100000" fill="hold">
                                          <p:stCondLst>
                                            <p:cond delay="770"/>
                                          </p:stCondLst>
                                        </p:cTn>
                                        <p:tgtEl>
                                          <p:spTgt spid="10"/>
                                        </p:tgtEl>
                                        <p:attrNameLst>
                                          <p:attrName>ppt_x</p:attrName>
                                        </p:attrNameLst>
                                      </p:cBhvr>
                                    </p:anim>
                                    <p:set>
                                      <p:cBhvr>
                                        <p:cTn id="22" dur="770" fill="hold"/>
                                        <p:tgtEl>
                                          <p:spTgt spid="10"/>
                                        </p:tgtEl>
                                        <p:attrNameLst>
                                          <p:attrName>ppt_y</p:attrName>
                                        </p:attrNameLst>
                                      </p:cBhvr>
                                      <p:to>
                                        <p:strVal val="(#ppt_y+0.4)"/>
                                      </p:to>
                                    </p:set>
                                    <p:anim from="(#ppt_y+0.4)" to="(#ppt_y)" calcmode="lin" valueType="num">
                                      <p:cBhvr>
                                        <p:cTn id="23" dur="1230" accel="100000" fill="hold">
                                          <p:stCondLst>
                                            <p:cond delay="770"/>
                                          </p:stCondLst>
                                        </p:cTn>
                                        <p:tgtEl>
                                          <p:spTgt spid="10"/>
                                        </p:tgtEl>
                                        <p:attrNameLst>
                                          <p:attrName>ppt_y</p:attrName>
                                        </p:attrNameLst>
                                      </p:cBhvr>
                                    </p:anim>
                                  </p:childTnLst>
                                </p:cTn>
                              </p:par>
                            </p:childTnLst>
                          </p:cTn>
                        </p:par>
                        <p:par>
                          <p:cTn id="24" fill="hold">
                            <p:stCondLst>
                              <p:cond delay="4000"/>
                            </p:stCondLst>
                            <p:childTnLst>
                              <p:par>
                                <p:cTn id="25" presetID="51" presetClass="entr" presetSubtype="0" fill="hold" grpId="0" nodeType="after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770" decel="100000"/>
                                        <p:tgtEl>
                                          <p:spTgt spid="6"/>
                                        </p:tgtEl>
                                      </p:cBhvr>
                                    </p:animEffect>
                                    <p:animScale>
                                      <p:cBhvr>
                                        <p:cTn id="28" dur="770" decel="100000"/>
                                        <p:tgtEl>
                                          <p:spTgt spid="6"/>
                                        </p:tgtEl>
                                      </p:cBhvr>
                                      <p:from x="10000" y="10000"/>
                                      <p:to x="200000" y="450000"/>
                                    </p:animScale>
                                    <p:animScale>
                                      <p:cBhvr>
                                        <p:cTn id="29" dur="1230" accel="100000" fill="hold">
                                          <p:stCondLst>
                                            <p:cond delay="770"/>
                                          </p:stCondLst>
                                        </p:cTn>
                                        <p:tgtEl>
                                          <p:spTgt spid="6"/>
                                        </p:tgtEl>
                                      </p:cBhvr>
                                      <p:from x="200000" y="450000"/>
                                      <p:to x="100000" y="100000"/>
                                    </p:animScale>
                                    <p:set>
                                      <p:cBhvr>
                                        <p:cTn id="30" dur="770" fill="hold"/>
                                        <p:tgtEl>
                                          <p:spTgt spid="6"/>
                                        </p:tgtEl>
                                        <p:attrNameLst>
                                          <p:attrName>ppt_x</p:attrName>
                                        </p:attrNameLst>
                                      </p:cBhvr>
                                      <p:to>
                                        <p:strVal val="(0.5)"/>
                                      </p:to>
                                    </p:set>
                                    <p:anim from="(0.5)" to="(#ppt_x)" calcmode="lin" valueType="num">
                                      <p:cBhvr>
                                        <p:cTn id="31" dur="1230" accel="100000" fill="hold">
                                          <p:stCondLst>
                                            <p:cond delay="770"/>
                                          </p:stCondLst>
                                        </p:cTn>
                                        <p:tgtEl>
                                          <p:spTgt spid="6"/>
                                        </p:tgtEl>
                                        <p:attrNameLst>
                                          <p:attrName>ppt_x</p:attrName>
                                        </p:attrNameLst>
                                      </p:cBhvr>
                                    </p:anim>
                                    <p:set>
                                      <p:cBhvr>
                                        <p:cTn id="32" dur="770" fill="hold"/>
                                        <p:tgtEl>
                                          <p:spTgt spid="6"/>
                                        </p:tgtEl>
                                        <p:attrNameLst>
                                          <p:attrName>ppt_y</p:attrName>
                                        </p:attrNameLst>
                                      </p:cBhvr>
                                      <p:to>
                                        <p:strVal val="(#ppt_y+0.4)"/>
                                      </p:to>
                                    </p:set>
                                    <p:anim from="(#ppt_y+0.4)" to="(#ppt_y)" calcmode="lin" valueType="num">
                                      <p:cBhvr>
                                        <p:cTn id="33" dur="1230" accel="100000" fill="hold">
                                          <p:stCondLst>
                                            <p:cond delay="770"/>
                                          </p:stCondLst>
                                        </p:cTn>
                                        <p:tgtEl>
                                          <p:spTgt spid="6"/>
                                        </p:tgtEl>
                                        <p:attrNameLst>
                                          <p:attrName>ppt_y</p:attrName>
                                        </p:attrNameLst>
                                      </p:cBhvr>
                                    </p:anim>
                                  </p:childTnLst>
                                </p:cTn>
                              </p:par>
                            </p:childTnLst>
                          </p:cTn>
                        </p:par>
                        <p:par>
                          <p:cTn id="34" fill="hold">
                            <p:stCondLst>
                              <p:cond delay="6000"/>
                            </p:stCondLst>
                            <p:childTnLst>
                              <p:par>
                                <p:cTn id="35" presetID="51" presetClass="entr" presetSubtype="0" fill="hold" grpId="0" nodeType="after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fade">
                                      <p:cBhvr>
                                        <p:cTn id="37" dur="770" decel="100000"/>
                                        <p:tgtEl>
                                          <p:spTgt spid="12"/>
                                        </p:tgtEl>
                                      </p:cBhvr>
                                    </p:animEffect>
                                    <p:animScale>
                                      <p:cBhvr>
                                        <p:cTn id="38" dur="770" decel="100000"/>
                                        <p:tgtEl>
                                          <p:spTgt spid="12"/>
                                        </p:tgtEl>
                                      </p:cBhvr>
                                      <p:from x="10000" y="10000"/>
                                      <p:to x="200000" y="450000"/>
                                    </p:animScale>
                                    <p:animScale>
                                      <p:cBhvr>
                                        <p:cTn id="39" dur="1230" accel="100000" fill="hold">
                                          <p:stCondLst>
                                            <p:cond delay="770"/>
                                          </p:stCondLst>
                                        </p:cTn>
                                        <p:tgtEl>
                                          <p:spTgt spid="12"/>
                                        </p:tgtEl>
                                      </p:cBhvr>
                                      <p:from x="200000" y="450000"/>
                                      <p:to x="100000" y="100000"/>
                                    </p:animScale>
                                    <p:set>
                                      <p:cBhvr>
                                        <p:cTn id="40" dur="770" fill="hold"/>
                                        <p:tgtEl>
                                          <p:spTgt spid="12"/>
                                        </p:tgtEl>
                                        <p:attrNameLst>
                                          <p:attrName>ppt_x</p:attrName>
                                        </p:attrNameLst>
                                      </p:cBhvr>
                                      <p:to>
                                        <p:strVal val="(0.5)"/>
                                      </p:to>
                                    </p:set>
                                    <p:anim from="(0.5)" to="(#ppt_x)" calcmode="lin" valueType="num">
                                      <p:cBhvr>
                                        <p:cTn id="41" dur="1230" accel="100000" fill="hold">
                                          <p:stCondLst>
                                            <p:cond delay="770"/>
                                          </p:stCondLst>
                                        </p:cTn>
                                        <p:tgtEl>
                                          <p:spTgt spid="12"/>
                                        </p:tgtEl>
                                        <p:attrNameLst>
                                          <p:attrName>ppt_x</p:attrName>
                                        </p:attrNameLst>
                                      </p:cBhvr>
                                    </p:anim>
                                    <p:set>
                                      <p:cBhvr>
                                        <p:cTn id="42" dur="770" fill="hold"/>
                                        <p:tgtEl>
                                          <p:spTgt spid="12"/>
                                        </p:tgtEl>
                                        <p:attrNameLst>
                                          <p:attrName>ppt_y</p:attrName>
                                        </p:attrNameLst>
                                      </p:cBhvr>
                                      <p:to>
                                        <p:strVal val="(#ppt_y+0.4)"/>
                                      </p:to>
                                    </p:set>
                                    <p:anim from="(#ppt_y+0.4)" to="(#ppt_y)" calcmode="lin" valueType="num">
                                      <p:cBhvr>
                                        <p:cTn id="43" dur="1230" accel="100000" fill="hold">
                                          <p:stCondLst>
                                            <p:cond delay="770"/>
                                          </p:stCondLst>
                                        </p:cTn>
                                        <p:tgtEl>
                                          <p:spTgt spid="12"/>
                                        </p:tgtEl>
                                        <p:attrNameLst>
                                          <p:attrName>ppt_y</p:attrName>
                                        </p:attrNameLst>
                                      </p:cBhvr>
                                    </p:anim>
                                  </p:childTnLst>
                                </p:cTn>
                              </p:par>
                            </p:childTnLst>
                          </p:cTn>
                        </p:par>
                        <p:par>
                          <p:cTn id="44" fill="hold">
                            <p:stCondLst>
                              <p:cond delay="8000"/>
                            </p:stCondLst>
                            <p:childTnLst>
                              <p:par>
                                <p:cTn id="45" presetID="51" presetClass="entr" presetSubtype="0" fill="hold" grpId="0" nodeType="after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fade">
                                      <p:cBhvr>
                                        <p:cTn id="47" dur="770" decel="100000"/>
                                        <p:tgtEl>
                                          <p:spTgt spid="13"/>
                                        </p:tgtEl>
                                      </p:cBhvr>
                                    </p:animEffect>
                                    <p:animScale>
                                      <p:cBhvr>
                                        <p:cTn id="48" dur="770" decel="100000"/>
                                        <p:tgtEl>
                                          <p:spTgt spid="13"/>
                                        </p:tgtEl>
                                      </p:cBhvr>
                                      <p:from x="10000" y="10000"/>
                                      <p:to x="200000" y="450000"/>
                                    </p:animScale>
                                    <p:animScale>
                                      <p:cBhvr>
                                        <p:cTn id="49" dur="1230" accel="100000" fill="hold">
                                          <p:stCondLst>
                                            <p:cond delay="770"/>
                                          </p:stCondLst>
                                        </p:cTn>
                                        <p:tgtEl>
                                          <p:spTgt spid="13"/>
                                        </p:tgtEl>
                                      </p:cBhvr>
                                      <p:from x="200000" y="450000"/>
                                      <p:to x="100000" y="100000"/>
                                    </p:animScale>
                                    <p:set>
                                      <p:cBhvr>
                                        <p:cTn id="50" dur="770" fill="hold"/>
                                        <p:tgtEl>
                                          <p:spTgt spid="13"/>
                                        </p:tgtEl>
                                        <p:attrNameLst>
                                          <p:attrName>ppt_x</p:attrName>
                                        </p:attrNameLst>
                                      </p:cBhvr>
                                      <p:to>
                                        <p:strVal val="(0.5)"/>
                                      </p:to>
                                    </p:set>
                                    <p:anim from="(0.5)" to="(#ppt_x)" calcmode="lin" valueType="num">
                                      <p:cBhvr>
                                        <p:cTn id="51" dur="1230" accel="100000" fill="hold">
                                          <p:stCondLst>
                                            <p:cond delay="770"/>
                                          </p:stCondLst>
                                        </p:cTn>
                                        <p:tgtEl>
                                          <p:spTgt spid="13"/>
                                        </p:tgtEl>
                                        <p:attrNameLst>
                                          <p:attrName>ppt_x</p:attrName>
                                        </p:attrNameLst>
                                      </p:cBhvr>
                                    </p:anim>
                                    <p:set>
                                      <p:cBhvr>
                                        <p:cTn id="52" dur="770" fill="hold"/>
                                        <p:tgtEl>
                                          <p:spTgt spid="13"/>
                                        </p:tgtEl>
                                        <p:attrNameLst>
                                          <p:attrName>ppt_y</p:attrName>
                                        </p:attrNameLst>
                                      </p:cBhvr>
                                      <p:to>
                                        <p:strVal val="(#ppt_y+0.4)"/>
                                      </p:to>
                                    </p:set>
                                    <p:anim from="(#ppt_y+0.4)" to="(#ppt_y)" calcmode="lin" valueType="num">
                                      <p:cBhvr>
                                        <p:cTn id="53" dur="1230" accel="100000" fill="hold">
                                          <p:stCondLst>
                                            <p:cond delay="770"/>
                                          </p:stCondLst>
                                        </p:cTn>
                                        <p:tgtEl>
                                          <p:spTgt spid="13"/>
                                        </p:tgtEl>
                                        <p:attrNameLst>
                                          <p:attrName>ppt_y</p:attrName>
                                        </p:attrNameLst>
                                      </p:cBhvr>
                                    </p:anim>
                                  </p:childTnLst>
                                </p:cTn>
                              </p:par>
                            </p:childTnLst>
                          </p:cTn>
                        </p:par>
                        <p:par>
                          <p:cTn id="54" fill="hold">
                            <p:stCondLst>
                              <p:cond delay="10000"/>
                            </p:stCondLst>
                            <p:childTnLst>
                              <p:par>
                                <p:cTn id="55" presetID="51" presetClass="entr" presetSubtype="0" fill="hold" grpId="0" nodeType="afterEffect">
                                  <p:stCondLst>
                                    <p:cond delay="0"/>
                                  </p:stCondLst>
                                  <p:childTnLst>
                                    <p:set>
                                      <p:cBhvr>
                                        <p:cTn id="56" dur="1" fill="hold">
                                          <p:stCondLst>
                                            <p:cond delay="0"/>
                                          </p:stCondLst>
                                        </p:cTn>
                                        <p:tgtEl>
                                          <p:spTgt spid="15"/>
                                        </p:tgtEl>
                                        <p:attrNameLst>
                                          <p:attrName>style.visibility</p:attrName>
                                        </p:attrNameLst>
                                      </p:cBhvr>
                                      <p:to>
                                        <p:strVal val="visible"/>
                                      </p:to>
                                    </p:set>
                                    <p:animEffect transition="in" filter="fade">
                                      <p:cBhvr>
                                        <p:cTn id="57" dur="770" decel="100000"/>
                                        <p:tgtEl>
                                          <p:spTgt spid="15"/>
                                        </p:tgtEl>
                                      </p:cBhvr>
                                    </p:animEffect>
                                    <p:animScale>
                                      <p:cBhvr>
                                        <p:cTn id="58" dur="770" decel="100000"/>
                                        <p:tgtEl>
                                          <p:spTgt spid="15"/>
                                        </p:tgtEl>
                                      </p:cBhvr>
                                      <p:from x="10000" y="10000"/>
                                      <p:to x="200000" y="450000"/>
                                    </p:animScale>
                                    <p:animScale>
                                      <p:cBhvr>
                                        <p:cTn id="59" dur="1230" accel="100000" fill="hold">
                                          <p:stCondLst>
                                            <p:cond delay="770"/>
                                          </p:stCondLst>
                                        </p:cTn>
                                        <p:tgtEl>
                                          <p:spTgt spid="15"/>
                                        </p:tgtEl>
                                      </p:cBhvr>
                                      <p:from x="200000" y="450000"/>
                                      <p:to x="100000" y="100000"/>
                                    </p:animScale>
                                    <p:set>
                                      <p:cBhvr>
                                        <p:cTn id="60" dur="770" fill="hold"/>
                                        <p:tgtEl>
                                          <p:spTgt spid="15"/>
                                        </p:tgtEl>
                                        <p:attrNameLst>
                                          <p:attrName>ppt_x</p:attrName>
                                        </p:attrNameLst>
                                      </p:cBhvr>
                                      <p:to>
                                        <p:strVal val="(0.5)"/>
                                      </p:to>
                                    </p:set>
                                    <p:anim from="(0.5)" to="(#ppt_x)" calcmode="lin" valueType="num">
                                      <p:cBhvr>
                                        <p:cTn id="61" dur="1230" accel="100000" fill="hold">
                                          <p:stCondLst>
                                            <p:cond delay="770"/>
                                          </p:stCondLst>
                                        </p:cTn>
                                        <p:tgtEl>
                                          <p:spTgt spid="15"/>
                                        </p:tgtEl>
                                        <p:attrNameLst>
                                          <p:attrName>ppt_x</p:attrName>
                                        </p:attrNameLst>
                                      </p:cBhvr>
                                    </p:anim>
                                    <p:set>
                                      <p:cBhvr>
                                        <p:cTn id="62" dur="770" fill="hold"/>
                                        <p:tgtEl>
                                          <p:spTgt spid="15"/>
                                        </p:tgtEl>
                                        <p:attrNameLst>
                                          <p:attrName>ppt_y</p:attrName>
                                        </p:attrNameLst>
                                      </p:cBhvr>
                                      <p:to>
                                        <p:strVal val="(#ppt_y+0.4)"/>
                                      </p:to>
                                    </p:set>
                                    <p:anim from="(#ppt_y+0.4)" to="(#ppt_y)" calcmode="lin" valueType="num">
                                      <p:cBhvr>
                                        <p:cTn id="63" dur="1230" accel="100000" fill="hold">
                                          <p:stCondLst>
                                            <p:cond delay="770"/>
                                          </p:stCondLst>
                                        </p:cTn>
                                        <p:tgtEl>
                                          <p:spTgt spid="15"/>
                                        </p:tgtEl>
                                        <p:attrNameLst>
                                          <p:attrName>ppt_y</p:attrName>
                                        </p:attrNameLst>
                                      </p:cBhvr>
                                    </p:anim>
                                  </p:childTnLst>
                                </p:cTn>
                              </p:par>
                            </p:childTnLst>
                          </p:cTn>
                        </p:par>
                        <p:par>
                          <p:cTn id="64" fill="hold">
                            <p:stCondLst>
                              <p:cond delay="12000"/>
                            </p:stCondLst>
                            <p:childTnLst>
                              <p:par>
                                <p:cTn id="65" presetID="51" presetClass="entr" presetSubtype="0" fill="hold" grpId="0" nodeType="afterEffect">
                                  <p:stCondLst>
                                    <p:cond delay="0"/>
                                  </p:stCondLst>
                                  <p:childTnLst>
                                    <p:set>
                                      <p:cBhvr>
                                        <p:cTn id="66" dur="1" fill="hold">
                                          <p:stCondLst>
                                            <p:cond delay="0"/>
                                          </p:stCondLst>
                                        </p:cTn>
                                        <p:tgtEl>
                                          <p:spTgt spid="11"/>
                                        </p:tgtEl>
                                        <p:attrNameLst>
                                          <p:attrName>style.visibility</p:attrName>
                                        </p:attrNameLst>
                                      </p:cBhvr>
                                      <p:to>
                                        <p:strVal val="visible"/>
                                      </p:to>
                                    </p:set>
                                    <p:animEffect transition="in" filter="fade">
                                      <p:cBhvr>
                                        <p:cTn id="67" dur="770" decel="100000"/>
                                        <p:tgtEl>
                                          <p:spTgt spid="11"/>
                                        </p:tgtEl>
                                      </p:cBhvr>
                                    </p:animEffect>
                                    <p:animScale>
                                      <p:cBhvr>
                                        <p:cTn id="68" dur="770" decel="100000"/>
                                        <p:tgtEl>
                                          <p:spTgt spid="11"/>
                                        </p:tgtEl>
                                      </p:cBhvr>
                                      <p:from x="10000" y="10000"/>
                                      <p:to x="200000" y="450000"/>
                                    </p:animScale>
                                    <p:animScale>
                                      <p:cBhvr>
                                        <p:cTn id="69" dur="1230" accel="100000" fill="hold">
                                          <p:stCondLst>
                                            <p:cond delay="770"/>
                                          </p:stCondLst>
                                        </p:cTn>
                                        <p:tgtEl>
                                          <p:spTgt spid="11"/>
                                        </p:tgtEl>
                                      </p:cBhvr>
                                      <p:from x="200000" y="450000"/>
                                      <p:to x="100000" y="100000"/>
                                    </p:animScale>
                                    <p:set>
                                      <p:cBhvr>
                                        <p:cTn id="70" dur="770" fill="hold"/>
                                        <p:tgtEl>
                                          <p:spTgt spid="11"/>
                                        </p:tgtEl>
                                        <p:attrNameLst>
                                          <p:attrName>ppt_x</p:attrName>
                                        </p:attrNameLst>
                                      </p:cBhvr>
                                      <p:to>
                                        <p:strVal val="(0.5)"/>
                                      </p:to>
                                    </p:set>
                                    <p:anim from="(0.5)" to="(#ppt_x)" calcmode="lin" valueType="num">
                                      <p:cBhvr>
                                        <p:cTn id="71" dur="1230" accel="100000" fill="hold">
                                          <p:stCondLst>
                                            <p:cond delay="770"/>
                                          </p:stCondLst>
                                        </p:cTn>
                                        <p:tgtEl>
                                          <p:spTgt spid="11"/>
                                        </p:tgtEl>
                                        <p:attrNameLst>
                                          <p:attrName>ppt_x</p:attrName>
                                        </p:attrNameLst>
                                      </p:cBhvr>
                                    </p:anim>
                                    <p:set>
                                      <p:cBhvr>
                                        <p:cTn id="72" dur="770" fill="hold"/>
                                        <p:tgtEl>
                                          <p:spTgt spid="11"/>
                                        </p:tgtEl>
                                        <p:attrNameLst>
                                          <p:attrName>ppt_y</p:attrName>
                                        </p:attrNameLst>
                                      </p:cBhvr>
                                      <p:to>
                                        <p:strVal val="(#ppt_y+0.4)"/>
                                      </p:to>
                                    </p:set>
                                    <p:anim from="(#ppt_y+0.4)" to="(#ppt_y)" calcmode="lin" valueType="num">
                                      <p:cBhvr>
                                        <p:cTn id="73" dur="1230" accel="100000" fill="hold">
                                          <p:stCondLst>
                                            <p:cond delay="770"/>
                                          </p:stCondLst>
                                        </p:cTn>
                                        <p:tgtEl>
                                          <p:spTgt spid="11"/>
                                        </p:tgtEl>
                                        <p:attrNameLst>
                                          <p:attrName>ppt_y</p:attrName>
                                        </p:attrNameLst>
                                      </p:cBhvr>
                                    </p:anim>
                                  </p:childTnLst>
                                </p:cTn>
                              </p:par>
                            </p:childTnLst>
                          </p:cTn>
                        </p:par>
                        <p:par>
                          <p:cTn id="74" fill="hold">
                            <p:stCondLst>
                              <p:cond delay="14000"/>
                            </p:stCondLst>
                            <p:childTnLst>
                              <p:par>
                                <p:cTn id="75" presetID="51" presetClass="entr" presetSubtype="0" fill="hold" grpId="0" nodeType="afterEffect">
                                  <p:stCondLst>
                                    <p:cond delay="0"/>
                                  </p:stCondLst>
                                  <p:childTnLst>
                                    <p:set>
                                      <p:cBhvr>
                                        <p:cTn id="76" dur="1" fill="hold">
                                          <p:stCondLst>
                                            <p:cond delay="0"/>
                                          </p:stCondLst>
                                        </p:cTn>
                                        <p:tgtEl>
                                          <p:spTgt spid="17"/>
                                        </p:tgtEl>
                                        <p:attrNameLst>
                                          <p:attrName>style.visibility</p:attrName>
                                        </p:attrNameLst>
                                      </p:cBhvr>
                                      <p:to>
                                        <p:strVal val="visible"/>
                                      </p:to>
                                    </p:set>
                                    <p:animEffect transition="in" filter="fade">
                                      <p:cBhvr>
                                        <p:cTn id="77" dur="770" decel="100000"/>
                                        <p:tgtEl>
                                          <p:spTgt spid="17"/>
                                        </p:tgtEl>
                                      </p:cBhvr>
                                    </p:animEffect>
                                    <p:animScale>
                                      <p:cBhvr>
                                        <p:cTn id="78" dur="770" decel="100000"/>
                                        <p:tgtEl>
                                          <p:spTgt spid="17"/>
                                        </p:tgtEl>
                                      </p:cBhvr>
                                      <p:from x="10000" y="10000"/>
                                      <p:to x="200000" y="450000"/>
                                    </p:animScale>
                                    <p:animScale>
                                      <p:cBhvr>
                                        <p:cTn id="79" dur="1230" accel="100000" fill="hold">
                                          <p:stCondLst>
                                            <p:cond delay="770"/>
                                          </p:stCondLst>
                                        </p:cTn>
                                        <p:tgtEl>
                                          <p:spTgt spid="17"/>
                                        </p:tgtEl>
                                      </p:cBhvr>
                                      <p:from x="200000" y="450000"/>
                                      <p:to x="100000" y="100000"/>
                                    </p:animScale>
                                    <p:set>
                                      <p:cBhvr>
                                        <p:cTn id="80" dur="770" fill="hold"/>
                                        <p:tgtEl>
                                          <p:spTgt spid="17"/>
                                        </p:tgtEl>
                                        <p:attrNameLst>
                                          <p:attrName>ppt_x</p:attrName>
                                        </p:attrNameLst>
                                      </p:cBhvr>
                                      <p:to>
                                        <p:strVal val="(0.5)"/>
                                      </p:to>
                                    </p:set>
                                    <p:anim from="(0.5)" to="(#ppt_x)" calcmode="lin" valueType="num">
                                      <p:cBhvr>
                                        <p:cTn id="81" dur="1230" accel="100000" fill="hold">
                                          <p:stCondLst>
                                            <p:cond delay="770"/>
                                          </p:stCondLst>
                                        </p:cTn>
                                        <p:tgtEl>
                                          <p:spTgt spid="17"/>
                                        </p:tgtEl>
                                        <p:attrNameLst>
                                          <p:attrName>ppt_x</p:attrName>
                                        </p:attrNameLst>
                                      </p:cBhvr>
                                    </p:anim>
                                    <p:set>
                                      <p:cBhvr>
                                        <p:cTn id="82" dur="770" fill="hold"/>
                                        <p:tgtEl>
                                          <p:spTgt spid="17"/>
                                        </p:tgtEl>
                                        <p:attrNameLst>
                                          <p:attrName>ppt_y</p:attrName>
                                        </p:attrNameLst>
                                      </p:cBhvr>
                                      <p:to>
                                        <p:strVal val="(#ppt_y+0.4)"/>
                                      </p:to>
                                    </p:set>
                                    <p:anim from="(#ppt_y+0.4)" to="(#ppt_y)" calcmode="lin" valueType="num">
                                      <p:cBhvr>
                                        <p:cTn id="83" dur="1230" accel="100000" fill="hold">
                                          <p:stCondLst>
                                            <p:cond delay="770"/>
                                          </p:stCondLst>
                                        </p:cTn>
                                        <p:tgtEl>
                                          <p:spTgt spid="17"/>
                                        </p:tgtEl>
                                        <p:attrNameLst>
                                          <p:attrName>ppt_y</p:attrName>
                                        </p:attrNameLst>
                                      </p:cBhvr>
                                    </p:anim>
                                  </p:childTnLst>
                                </p:cTn>
                              </p:par>
                            </p:childTnLst>
                          </p:cTn>
                        </p:par>
                        <p:par>
                          <p:cTn id="84" fill="hold">
                            <p:stCondLst>
                              <p:cond delay="16000"/>
                            </p:stCondLst>
                            <p:childTnLst>
                              <p:par>
                                <p:cTn id="85" presetID="51" presetClass="entr" presetSubtype="0" fill="hold" grpId="0" nodeType="afterEffect">
                                  <p:stCondLst>
                                    <p:cond delay="0"/>
                                  </p:stCondLst>
                                  <p:childTnLst>
                                    <p:set>
                                      <p:cBhvr>
                                        <p:cTn id="86" dur="1" fill="hold">
                                          <p:stCondLst>
                                            <p:cond delay="0"/>
                                          </p:stCondLst>
                                        </p:cTn>
                                        <p:tgtEl>
                                          <p:spTgt spid="16"/>
                                        </p:tgtEl>
                                        <p:attrNameLst>
                                          <p:attrName>style.visibility</p:attrName>
                                        </p:attrNameLst>
                                      </p:cBhvr>
                                      <p:to>
                                        <p:strVal val="visible"/>
                                      </p:to>
                                    </p:set>
                                    <p:animEffect transition="in" filter="fade">
                                      <p:cBhvr>
                                        <p:cTn id="87" dur="770" decel="100000"/>
                                        <p:tgtEl>
                                          <p:spTgt spid="16"/>
                                        </p:tgtEl>
                                      </p:cBhvr>
                                    </p:animEffect>
                                    <p:animScale>
                                      <p:cBhvr>
                                        <p:cTn id="88" dur="770" decel="100000"/>
                                        <p:tgtEl>
                                          <p:spTgt spid="16"/>
                                        </p:tgtEl>
                                      </p:cBhvr>
                                      <p:from x="10000" y="10000"/>
                                      <p:to x="200000" y="450000"/>
                                    </p:animScale>
                                    <p:animScale>
                                      <p:cBhvr>
                                        <p:cTn id="89" dur="1230" accel="100000" fill="hold">
                                          <p:stCondLst>
                                            <p:cond delay="770"/>
                                          </p:stCondLst>
                                        </p:cTn>
                                        <p:tgtEl>
                                          <p:spTgt spid="16"/>
                                        </p:tgtEl>
                                      </p:cBhvr>
                                      <p:from x="200000" y="450000"/>
                                      <p:to x="100000" y="100000"/>
                                    </p:animScale>
                                    <p:set>
                                      <p:cBhvr>
                                        <p:cTn id="90" dur="770" fill="hold"/>
                                        <p:tgtEl>
                                          <p:spTgt spid="16"/>
                                        </p:tgtEl>
                                        <p:attrNameLst>
                                          <p:attrName>ppt_x</p:attrName>
                                        </p:attrNameLst>
                                      </p:cBhvr>
                                      <p:to>
                                        <p:strVal val="(0.5)"/>
                                      </p:to>
                                    </p:set>
                                    <p:anim from="(0.5)" to="(#ppt_x)" calcmode="lin" valueType="num">
                                      <p:cBhvr>
                                        <p:cTn id="91" dur="1230" accel="100000" fill="hold">
                                          <p:stCondLst>
                                            <p:cond delay="770"/>
                                          </p:stCondLst>
                                        </p:cTn>
                                        <p:tgtEl>
                                          <p:spTgt spid="16"/>
                                        </p:tgtEl>
                                        <p:attrNameLst>
                                          <p:attrName>ppt_x</p:attrName>
                                        </p:attrNameLst>
                                      </p:cBhvr>
                                    </p:anim>
                                    <p:set>
                                      <p:cBhvr>
                                        <p:cTn id="92" dur="770" fill="hold"/>
                                        <p:tgtEl>
                                          <p:spTgt spid="16"/>
                                        </p:tgtEl>
                                        <p:attrNameLst>
                                          <p:attrName>ppt_y</p:attrName>
                                        </p:attrNameLst>
                                      </p:cBhvr>
                                      <p:to>
                                        <p:strVal val="(#ppt_y+0.4)"/>
                                      </p:to>
                                    </p:set>
                                    <p:anim from="(#ppt_y+0.4)" to="(#ppt_y)" calcmode="lin" valueType="num">
                                      <p:cBhvr>
                                        <p:cTn id="93" dur="1230" accel="100000" fill="hold">
                                          <p:stCondLst>
                                            <p:cond delay="770"/>
                                          </p:stCondLst>
                                        </p:cTn>
                                        <p:tgtEl>
                                          <p:spTgt spid="16"/>
                                        </p:tgtEl>
                                        <p:attrNameLst>
                                          <p:attrName>ppt_y</p:attrName>
                                        </p:attrNameLst>
                                      </p:cBhvr>
                                    </p:anim>
                                  </p:childTnLst>
                                </p:cTn>
                              </p:par>
                            </p:childTnLst>
                          </p:cTn>
                        </p:par>
                        <p:par>
                          <p:cTn id="94" fill="hold">
                            <p:stCondLst>
                              <p:cond delay="18000"/>
                            </p:stCondLst>
                            <p:childTnLst>
                              <p:par>
                                <p:cTn id="95" presetID="51" presetClass="entr" presetSubtype="0" fill="hold" grpId="0" nodeType="afterEffect">
                                  <p:stCondLst>
                                    <p:cond delay="0"/>
                                  </p:stCondLst>
                                  <p:childTnLst>
                                    <p:set>
                                      <p:cBhvr>
                                        <p:cTn id="96" dur="1" fill="hold">
                                          <p:stCondLst>
                                            <p:cond delay="0"/>
                                          </p:stCondLst>
                                        </p:cTn>
                                        <p:tgtEl>
                                          <p:spTgt spid="29"/>
                                        </p:tgtEl>
                                        <p:attrNameLst>
                                          <p:attrName>style.visibility</p:attrName>
                                        </p:attrNameLst>
                                      </p:cBhvr>
                                      <p:to>
                                        <p:strVal val="visible"/>
                                      </p:to>
                                    </p:set>
                                    <p:animEffect transition="in" filter="fade">
                                      <p:cBhvr>
                                        <p:cTn id="97" dur="770" decel="100000"/>
                                        <p:tgtEl>
                                          <p:spTgt spid="29"/>
                                        </p:tgtEl>
                                      </p:cBhvr>
                                    </p:animEffect>
                                    <p:animScale>
                                      <p:cBhvr>
                                        <p:cTn id="98" dur="770" decel="100000"/>
                                        <p:tgtEl>
                                          <p:spTgt spid="29"/>
                                        </p:tgtEl>
                                      </p:cBhvr>
                                      <p:from x="10000" y="10000"/>
                                      <p:to x="200000" y="450000"/>
                                    </p:animScale>
                                    <p:animScale>
                                      <p:cBhvr>
                                        <p:cTn id="99" dur="1230" accel="100000" fill="hold">
                                          <p:stCondLst>
                                            <p:cond delay="770"/>
                                          </p:stCondLst>
                                        </p:cTn>
                                        <p:tgtEl>
                                          <p:spTgt spid="29"/>
                                        </p:tgtEl>
                                      </p:cBhvr>
                                      <p:from x="200000" y="450000"/>
                                      <p:to x="100000" y="100000"/>
                                    </p:animScale>
                                    <p:set>
                                      <p:cBhvr>
                                        <p:cTn id="100" dur="770" fill="hold"/>
                                        <p:tgtEl>
                                          <p:spTgt spid="29"/>
                                        </p:tgtEl>
                                        <p:attrNameLst>
                                          <p:attrName>ppt_x</p:attrName>
                                        </p:attrNameLst>
                                      </p:cBhvr>
                                      <p:to>
                                        <p:strVal val="(0.5)"/>
                                      </p:to>
                                    </p:set>
                                    <p:anim from="(0.5)" to="(#ppt_x)" calcmode="lin" valueType="num">
                                      <p:cBhvr>
                                        <p:cTn id="101" dur="1230" accel="100000" fill="hold">
                                          <p:stCondLst>
                                            <p:cond delay="770"/>
                                          </p:stCondLst>
                                        </p:cTn>
                                        <p:tgtEl>
                                          <p:spTgt spid="29"/>
                                        </p:tgtEl>
                                        <p:attrNameLst>
                                          <p:attrName>ppt_x</p:attrName>
                                        </p:attrNameLst>
                                      </p:cBhvr>
                                    </p:anim>
                                    <p:set>
                                      <p:cBhvr>
                                        <p:cTn id="102" dur="770" fill="hold"/>
                                        <p:tgtEl>
                                          <p:spTgt spid="29"/>
                                        </p:tgtEl>
                                        <p:attrNameLst>
                                          <p:attrName>ppt_y</p:attrName>
                                        </p:attrNameLst>
                                      </p:cBhvr>
                                      <p:to>
                                        <p:strVal val="(#ppt_y+0.4)"/>
                                      </p:to>
                                    </p:set>
                                    <p:anim from="(#ppt_y+0.4)" to="(#ppt_y)" calcmode="lin" valueType="num">
                                      <p:cBhvr>
                                        <p:cTn id="103" dur="1230" accel="100000" fill="hold">
                                          <p:stCondLst>
                                            <p:cond delay="770"/>
                                          </p:stCondLst>
                                        </p:cTn>
                                        <p:tgtEl>
                                          <p:spTgt spid="29"/>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10" grpId="0"/>
      <p:bldP spid="11" grpId="0"/>
      <p:bldP spid="12" grpId="0"/>
      <p:bldP spid="13" grpId="0"/>
      <p:bldP spid="15" grpId="0"/>
      <p:bldP spid="16" grpId="0"/>
      <p:bldP spid="17" grpId="0"/>
      <p:bldP spid="2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9220665B-3BB4-102D-2E8B-807B15F93347}"/>
              </a:ext>
            </a:extLst>
          </p:cNvPr>
          <p:cNvSpPr txBox="1"/>
          <p:nvPr/>
        </p:nvSpPr>
        <p:spPr>
          <a:xfrm>
            <a:off x="216024" y="1092800"/>
            <a:ext cx="8820472" cy="646331"/>
          </a:xfrm>
          <a:prstGeom prst="rect">
            <a:avLst/>
          </a:prstGeom>
          <a:noFill/>
        </p:spPr>
        <p:txBody>
          <a:bodyPr wrap="square" rtlCol="0">
            <a:spAutoFit/>
          </a:bodyPr>
          <a:lstStyle/>
          <a:p>
            <a:pPr algn="ctr"/>
            <a:r>
              <a:rPr lang="en-US" b="1" dirty="0"/>
              <a:t>The United Kingdom and the Republic of Ireland</a:t>
            </a:r>
            <a:endParaRPr lang="de-DE" b="1" dirty="0"/>
          </a:p>
          <a:p>
            <a:pPr algn="ctr"/>
            <a:r>
              <a:rPr lang="de-DE" b="1" dirty="0"/>
              <a:t>- Heads </a:t>
            </a:r>
            <a:r>
              <a:rPr lang="de-DE" b="1" dirty="0" err="1"/>
              <a:t>of</a:t>
            </a:r>
            <a:r>
              <a:rPr lang="de-DE" b="1" dirty="0"/>
              <a:t> Government -</a:t>
            </a:r>
            <a:endParaRPr lang="de-DE" dirty="0"/>
          </a:p>
        </p:txBody>
      </p:sp>
      <p:grpSp>
        <p:nvGrpSpPr>
          <p:cNvPr id="12" name="Gruppieren 11">
            <a:extLst>
              <a:ext uri="{FF2B5EF4-FFF2-40B4-BE49-F238E27FC236}">
                <a16:creationId xmlns:a16="http://schemas.microsoft.com/office/drawing/2014/main" id="{9E6129C6-D383-B769-CB63-3BDA454D9527}"/>
              </a:ext>
            </a:extLst>
          </p:cNvPr>
          <p:cNvGrpSpPr/>
          <p:nvPr/>
        </p:nvGrpSpPr>
        <p:grpSpPr>
          <a:xfrm>
            <a:off x="107504" y="1700808"/>
            <a:ext cx="9036496" cy="1642649"/>
            <a:chOff x="107504" y="1700808"/>
            <a:chExt cx="9036496" cy="1642649"/>
          </a:xfrm>
        </p:grpSpPr>
        <p:sp>
          <p:nvSpPr>
            <p:cNvPr id="5" name="Textfeld 4">
              <a:extLst>
                <a:ext uri="{FF2B5EF4-FFF2-40B4-BE49-F238E27FC236}">
                  <a16:creationId xmlns:a16="http://schemas.microsoft.com/office/drawing/2014/main" id="{628A58E4-53B5-B23B-579F-A3525FB3DF17}"/>
                </a:ext>
              </a:extLst>
            </p:cNvPr>
            <p:cNvSpPr txBox="1"/>
            <p:nvPr/>
          </p:nvSpPr>
          <p:spPr>
            <a:xfrm>
              <a:off x="2267744" y="1871792"/>
              <a:ext cx="6876256" cy="923330"/>
            </a:xfrm>
            <a:prstGeom prst="rect">
              <a:avLst/>
            </a:prstGeom>
            <a:noFill/>
          </p:spPr>
          <p:txBody>
            <a:bodyPr wrap="square" rtlCol="0">
              <a:spAutoFit/>
            </a:bodyPr>
            <a:lstStyle/>
            <a:p>
              <a:pPr>
                <a:tabLst>
                  <a:tab pos="1881188" algn="l"/>
                </a:tabLst>
              </a:pPr>
              <a:r>
                <a:rPr lang="de-DE" b="1" dirty="0" err="1"/>
                <a:t>Eluned</a:t>
              </a:r>
              <a:r>
                <a:rPr lang="de-DE" b="1" dirty="0"/>
                <a:t> Morgan</a:t>
              </a:r>
              <a:r>
                <a:rPr lang="de-DE" dirty="0"/>
                <a:t>, First Minister </a:t>
              </a:r>
              <a:r>
                <a:rPr lang="de-DE" dirty="0" err="1"/>
                <a:t>of</a:t>
              </a:r>
              <a:r>
                <a:rPr lang="de-DE" dirty="0"/>
                <a:t> Wales, </a:t>
              </a:r>
              <a:r>
                <a:rPr lang="de-DE" dirty="0" err="1"/>
                <a:t>has</a:t>
              </a:r>
              <a:r>
                <a:rPr lang="de-DE" dirty="0"/>
                <a:t> </a:t>
              </a:r>
              <a:r>
                <a:rPr lang="de-DE" dirty="0" err="1"/>
                <a:t>been</a:t>
              </a:r>
              <a:r>
                <a:rPr lang="de-DE" dirty="0"/>
                <a:t> </a:t>
              </a:r>
              <a:r>
                <a:rPr lang="de-DE" dirty="0" err="1"/>
                <a:t>the</a:t>
              </a:r>
              <a:r>
                <a:rPr lang="de-DE" dirty="0"/>
                <a:t> Head </a:t>
              </a:r>
              <a:r>
                <a:rPr lang="de-DE" dirty="0" err="1"/>
                <a:t>of</a:t>
              </a:r>
              <a:r>
                <a:rPr lang="de-DE" dirty="0"/>
                <a:t> Government </a:t>
              </a:r>
              <a:r>
                <a:rPr lang="de-DE" dirty="0" err="1"/>
                <a:t>of</a:t>
              </a:r>
              <a:r>
                <a:rPr lang="de-DE" dirty="0"/>
                <a:t> Wales </a:t>
              </a:r>
              <a:r>
                <a:rPr lang="de-DE" dirty="0" err="1"/>
                <a:t>since</a:t>
              </a:r>
              <a:r>
                <a:rPr lang="de-DE" dirty="0"/>
                <a:t> August 2024. In </a:t>
              </a:r>
              <a:r>
                <a:rPr lang="de-DE" dirty="0" err="1"/>
                <a:t>the</a:t>
              </a:r>
              <a:r>
                <a:rPr lang="de-DE" dirty="0"/>
                <a:t> UK countries, all Heads </a:t>
              </a:r>
              <a:r>
                <a:rPr lang="de-DE" dirty="0" err="1"/>
                <a:t>of</a:t>
              </a:r>
              <a:r>
                <a:rPr lang="de-DE" dirty="0"/>
                <a:t> Government </a:t>
              </a:r>
              <a:r>
                <a:rPr lang="de-DE" dirty="0" err="1"/>
                <a:t>are</a:t>
              </a:r>
              <a:r>
                <a:rPr lang="de-DE" dirty="0"/>
                <a:t> </a:t>
              </a:r>
              <a:r>
                <a:rPr lang="de-DE" dirty="0" err="1"/>
                <a:t>appointed</a:t>
              </a:r>
              <a:r>
                <a:rPr lang="de-DE" dirty="0"/>
                <a:t> </a:t>
              </a:r>
              <a:r>
                <a:rPr lang="de-DE" dirty="0" err="1"/>
                <a:t>by</a:t>
              </a:r>
              <a:r>
                <a:rPr lang="de-DE" dirty="0"/>
                <a:t> </a:t>
              </a:r>
              <a:r>
                <a:rPr lang="de-DE" dirty="0" err="1"/>
                <a:t>the</a:t>
              </a:r>
              <a:r>
                <a:rPr lang="de-DE" dirty="0"/>
                <a:t> King.</a:t>
              </a:r>
              <a:endParaRPr lang="de-DE" b="1" dirty="0"/>
            </a:p>
          </p:txBody>
        </p:sp>
        <p:pic>
          <p:nvPicPr>
            <p:cNvPr id="3" name="Grafik 2" descr="Ein Bild, das Menschliches Gesicht, Person, Lächeln, Kleidung enthält.&#10;&#10;Automatisch generierte Beschreibung">
              <a:extLst>
                <a:ext uri="{FF2B5EF4-FFF2-40B4-BE49-F238E27FC236}">
                  <a16:creationId xmlns:a16="http://schemas.microsoft.com/office/drawing/2014/main" id="{B4E58151-E38D-3DB2-A373-88263DBA3E46}"/>
                </a:ext>
              </a:extLst>
            </p:cNvPr>
            <p:cNvPicPr>
              <a:picLocks noChangeAspect="1"/>
            </p:cNvPicPr>
            <p:nvPr/>
          </p:nvPicPr>
          <p:blipFill>
            <a:blip r:embed="rId2" cstate="print">
              <a:extLst>
                <a:ext uri="{28A0092B-C50C-407E-A947-70E740481C1C}">
                  <a14:useLocalDpi xmlns:a14="http://schemas.microsoft.com/office/drawing/2010/main" val="0"/>
                </a:ext>
              </a:extLst>
            </a:blip>
            <a:srcRect b="12251"/>
            <a:stretch/>
          </p:blipFill>
          <p:spPr>
            <a:xfrm>
              <a:off x="107504" y="1700808"/>
              <a:ext cx="1404863" cy="1642649"/>
            </a:xfrm>
            <a:prstGeom prst="rect">
              <a:avLst/>
            </a:prstGeom>
          </p:spPr>
        </p:pic>
      </p:grpSp>
      <p:grpSp>
        <p:nvGrpSpPr>
          <p:cNvPr id="14" name="Gruppieren 13">
            <a:extLst>
              <a:ext uri="{FF2B5EF4-FFF2-40B4-BE49-F238E27FC236}">
                <a16:creationId xmlns:a16="http://schemas.microsoft.com/office/drawing/2014/main" id="{DF6C2C26-ABCE-DF59-D420-7D387EB5CBE8}"/>
              </a:ext>
            </a:extLst>
          </p:cNvPr>
          <p:cNvGrpSpPr/>
          <p:nvPr/>
        </p:nvGrpSpPr>
        <p:grpSpPr>
          <a:xfrm>
            <a:off x="107504" y="5140838"/>
            <a:ext cx="9036496" cy="1687046"/>
            <a:chOff x="107504" y="5140838"/>
            <a:chExt cx="9036496" cy="1687046"/>
          </a:xfrm>
        </p:grpSpPr>
        <p:sp>
          <p:nvSpPr>
            <p:cNvPr id="10" name="Textfeld 9">
              <a:extLst>
                <a:ext uri="{FF2B5EF4-FFF2-40B4-BE49-F238E27FC236}">
                  <a16:creationId xmlns:a16="http://schemas.microsoft.com/office/drawing/2014/main" id="{0EDAE640-9911-A39D-A25F-6E630F25DCF5}"/>
                </a:ext>
              </a:extLst>
            </p:cNvPr>
            <p:cNvSpPr txBox="1"/>
            <p:nvPr/>
          </p:nvSpPr>
          <p:spPr>
            <a:xfrm>
              <a:off x="2267744" y="5263553"/>
              <a:ext cx="6876256" cy="1477328"/>
            </a:xfrm>
            <a:prstGeom prst="rect">
              <a:avLst/>
            </a:prstGeom>
            <a:noFill/>
          </p:spPr>
          <p:txBody>
            <a:bodyPr wrap="square" rtlCol="0">
              <a:spAutoFit/>
            </a:bodyPr>
            <a:lstStyle/>
            <a:p>
              <a:r>
                <a:rPr lang="de-DE" dirty="0">
                  <a:solidFill>
                    <a:schemeClr val="bg1"/>
                  </a:solidFill>
                </a:rPr>
                <a:t>As </a:t>
              </a:r>
              <a:r>
                <a:rPr lang="de-DE" dirty="0" err="1">
                  <a:solidFill>
                    <a:schemeClr val="bg1"/>
                  </a:solidFill>
                </a:rPr>
                <a:t>the</a:t>
              </a:r>
              <a:r>
                <a:rPr lang="de-DE" b="1" dirty="0">
                  <a:solidFill>
                    <a:schemeClr val="bg1"/>
                  </a:solidFill>
                </a:rPr>
                <a:t> Taoiseach </a:t>
              </a:r>
              <a:r>
                <a:rPr lang="de-DE" dirty="0">
                  <a:solidFill>
                    <a:schemeClr val="bg1"/>
                  </a:solidFill>
                </a:rPr>
                <a:t>(</a:t>
              </a:r>
              <a:r>
                <a:rPr lang="de-DE" dirty="0" err="1">
                  <a:solidFill>
                    <a:schemeClr val="bg1"/>
                  </a:solidFill>
                </a:rPr>
                <a:t>pronounce</a:t>
              </a:r>
              <a:r>
                <a:rPr lang="de-DE" dirty="0">
                  <a:solidFill>
                    <a:schemeClr val="bg1"/>
                  </a:solidFill>
                </a:rPr>
                <a:t>: </a:t>
              </a:r>
              <a:r>
                <a:rPr lang="de-DE" dirty="0" err="1">
                  <a:solidFill>
                    <a:schemeClr val="bg1"/>
                  </a:solidFill>
                </a:rPr>
                <a:t>tea-shoch</a:t>
              </a:r>
              <a:r>
                <a:rPr lang="de-DE" dirty="0">
                  <a:solidFill>
                    <a:schemeClr val="bg1"/>
                  </a:solidFill>
                </a:rPr>
                <a:t>) </a:t>
              </a:r>
              <a:r>
                <a:rPr lang="de-DE" b="1" dirty="0">
                  <a:solidFill>
                    <a:schemeClr val="bg1"/>
                  </a:solidFill>
                </a:rPr>
                <a:t>Simon Harris </a:t>
              </a:r>
              <a:r>
                <a:rPr lang="de-DE" dirty="0" err="1">
                  <a:solidFill>
                    <a:schemeClr val="bg1"/>
                  </a:solidFill>
                </a:rPr>
                <a:t>is</a:t>
              </a:r>
              <a:r>
                <a:rPr lang="de-DE" dirty="0">
                  <a:solidFill>
                    <a:schemeClr val="bg1"/>
                  </a:solidFill>
                </a:rPr>
                <a:t> </a:t>
              </a:r>
              <a:r>
                <a:rPr lang="de-DE" dirty="0" err="1">
                  <a:solidFill>
                    <a:schemeClr val="bg1"/>
                  </a:solidFill>
                </a:rPr>
                <a:t>the</a:t>
              </a:r>
              <a:r>
                <a:rPr lang="de-DE" dirty="0">
                  <a:solidFill>
                    <a:schemeClr val="bg1"/>
                  </a:solidFill>
                </a:rPr>
                <a:t> Head </a:t>
              </a:r>
              <a:r>
                <a:rPr lang="de-DE" dirty="0" err="1">
                  <a:solidFill>
                    <a:schemeClr val="bg1"/>
                  </a:solidFill>
                </a:rPr>
                <a:t>of</a:t>
              </a:r>
              <a:r>
                <a:rPr lang="de-DE" dirty="0">
                  <a:solidFill>
                    <a:schemeClr val="bg1"/>
                  </a:solidFill>
                </a:rPr>
                <a:t> Government and Prime Minister </a:t>
              </a:r>
              <a:r>
                <a:rPr lang="de-DE" dirty="0" err="1">
                  <a:solidFill>
                    <a:schemeClr val="bg1"/>
                  </a:solidFill>
                </a:rPr>
                <a:t>of</a:t>
              </a:r>
              <a:r>
                <a:rPr lang="de-DE" dirty="0">
                  <a:solidFill>
                    <a:schemeClr val="bg1"/>
                  </a:solidFill>
                </a:rPr>
                <a:t> </a:t>
              </a:r>
              <a:r>
                <a:rPr lang="de-DE" dirty="0" err="1">
                  <a:solidFill>
                    <a:schemeClr val="bg1"/>
                  </a:solidFill>
                </a:rPr>
                <a:t>the</a:t>
              </a:r>
              <a:r>
                <a:rPr lang="de-DE" dirty="0">
                  <a:solidFill>
                    <a:schemeClr val="bg1"/>
                  </a:solidFill>
                </a:rPr>
                <a:t> </a:t>
              </a:r>
              <a:r>
                <a:rPr lang="de-DE" dirty="0" err="1">
                  <a:solidFill>
                    <a:schemeClr val="bg1"/>
                  </a:solidFill>
                </a:rPr>
                <a:t>Republic</a:t>
              </a:r>
              <a:r>
                <a:rPr lang="de-DE" dirty="0">
                  <a:solidFill>
                    <a:schemeClr val="bg1"/>
                  </a:solidFill>
                </a:rPr>
                <a:t> </a:t>
              </a:r>
              <a:r>
                <a:rPr lang="de-DE" dirty="0" err="1">
                  <a:solidFill>
                    <a:schemeClr val="bg1"/>
                  </a:solidFill>
                </a:rPr>
                <a:t>of</a:t>
              </a:r>
              <a:r>
                <a:rPr lang="de-DE" dirty="0">
                  <a:solidFill>
                    <a:schemeClr val="bg1"/>
                  </a:solidFill>
                </a:rPr>
                <a:t> </a:t>
              </a:r>
              <a:r>
                <a:rPr lang="de-DE" dirty="0" err="1">
                  <a:solidFill>
                    <a:schemeClr val="bg1"/>
                  </a:solidFill>
                </a:rPr>
                <a:t>Ireland</a:t>
              </a:r>
              <a:r>
                <a:rPr lang="de-DE" dirty="0">
                  <a:solidFill>
                    <a:schemeClr val="bg1"/>
                  </a:solidFill>
                </a:rPr>
                <a:t>. </a:t>
              </a:r>
              <a:br>
                <a:rPr lang="de-DE" dirty="0">
                  <a:solidFill>
                    <a:schemeClr val="bg1"/>
                  </a:solidFill>
                </a:rPr>
              </a:br>
              <a:r>
                <a:rPr lang="de-DE" dirty="0">
                  <a:solidFill>
                    <a:schemeClr val="bg1"/>
                  </a:solidFill>
                </a:rPr>
                <a:t>(</a:t>
              </a:r>
              <a:r>
                <a:rPr lang="de-DE" dirty="0" err="1">
                  <a:solidFill>
                    <a:schemeClr val="bg1"/>
                  </a:solidFill>
                </a:rPr>
                <a:t>Remember</a:t>
              </a:r>
              <a:r>
                <a:rPr lang="de-DE" dirty="0">
                  <a:solidFill>
                    <a:schemeClr val="bg1"/>
                  </a:solidFill>
                </a:rPr>
                <a:t>: The </a:t>
              </a:r>
              <a:r>
                <a:rPr lang="de-DE" dirty="0" err="1">
                  <a:solidFill>
                    <a:schemeClr val="bg1"/>
                  </a:solidFill>
                </a:rPr>
                <a:t>Republic</a:t>
              </a:r>
              <a:r>
                <a:rPr lang="de-DE" dirty="0">
                  <a:solidFill>
                    <a:schemeClr val="bg1"/>
                  </a:solidFill>
                </a:rPr>
                <a:t> </a:t>
              </a:r>
              <a:r>
                <a:rPr lang="de-DE" dirty="0" err="1">
                  <a:solidFill>
                    <a:schemeClr val="bg1"/>
                  </a:solidFill>
                </a:rPr>
                <a:t>of</a:t>
              </a:r>
              <a:r>
                <a:rPr lang="de-DE" dirty="0">
                  <a:solidFill>
                    <a:schemeClr val="bg1"/>
                  </a:solidFill>
                </a:rPr>
                <a:t> </a:t>
              </a:r>
              <a:r>
                <a:rPr lang="de-DE" dirty="0" err="1">
                  <a:solidFill>
                    <a:schemeClr val="bg1"/>
                  </a:solidFill>
                </a:rPr>
                <a:t>Ireland</a:t>
              </a:r>
              <a:r>
                <a:rPr lang="de-DE" dirty="0">
                  <a:solidFill>
                    <a:schemeClr val="bg1"/>
                  </a:solidFill>
                </a:rPr>
                <a:t> </a:t>
              </a:r>
              <a:r>
                <a:rPr lang="de-DE" dirty="0" err="1">
                  <a:solidFill>
                    <a:schemeClr val="bg1"/>
                  </a:solidFill>
                </a:rPr>
                <a:t>is</a:t>
              </a:r>
              <a:r>
                <a:rPr lang="de-DE" dirty="0">
                  <a:solidFill>
                    <a:schemeClr val="bg1"/>
                  </a:solidFill>
                </a:rPr>
                <a:t> an </a:t>
              </a:r>
              <a:r>
                <a:rPr lang="de-DE" dirty="0" err="1">
                  <a:solidFill>
                    <a:schemeClr val="bg1"/>
                  </a:solidFill>
                </a:rPr>
                <a:t>independent</a:t>
              </a:r>
              <a:r>
                <a:rPr lang="de-DE" dirty="0">
                  <a:solidFill>
                    <a:schemeClr val="bg1"/>
                  </a:solidFill>
                </a:rPr>
                <a:t> </a:t>
              </a:r>
              <a:r>
                <a:rPr lang="de-DE" dirty="0" err="1">
                  <a:solidFill>
                    <a:schemeClr val="bg1"/>
                  </a:solidFill>
                </a:rPr>
                <a:t>country</a:t>
              </a:r>
              <a:r>
                <a:rPr lang="de-DE" dirty="0">
                  <a:solidFill>
                    <a:schemeClr val="bg1"/>
                  </a:solidFill>
                </a:rPr>
                <a:t> and </a:t>
              </a:r>
              <a:r>
                <a:rPr lang="de-DE" u="sng" dirty="0">
                  <a:solidFill>
                    <a:schemeClr val="bg1"/>
                  </a:solidFill>
                </a:rPr>
                <a:t>not</a:t>
              </a:r>
              <a:r>
                <a:rPr lang="de-DE" dirty="0">
                  <a:solidFill>
                    <a:schemeClr val="bg1"/>
                  </a:solidFill>
                </a:rPr>
                <a:t> a </a:t>
              </a:r>
              <a:r>
                <a:rPr lang="de-DE" dirty="0" err="1">
                  <a:solidFill>
                    <a:schemeClr val="bg1"/>
                  </a:solidFill>
                </a:rPr>
                <a:t>part</a:t>
              </a:r>
              <a:r>
                <a:rPr lang="de-DE" dirty="0">
                  <a:solidFill>
                    <a:schemeClr val="bg1"/>
                  </a:solidFill>
                </a:rPr>
                <a:t> </a:t>
              </a:r>
              <a:r>
                <a:rPr lang="de-DE" dirty="0" err="1">
                  <a:solidFill>
                    <a:schemeClr val="bg1"/>
                  </a:solidFill>
                </a:rPr>
                <a:t>of</a:t>
              </a:r>
              <a:r>
                <a:rPr lang="de-DE" dirty="0">
                  <a:solidFill>
                    <a:schemeClr val="bg1"/>
                  </a:solidFill>
                </a:rPr>
                <a:t> </a:t>
              </a:r>
              <a:r>
                <a:rPr lang="de-DE" dirty="0" err="1">
                  <a:solidFill>
                    <a:schemeClr val="bg1"/>
                  </a:solidFill>
                </a:rPr>
                <a:t>the</a:t>
              </a:r>
              <a:r>
                <a:rPr lang="de-DE" dirty="0">
                  <a:solidFill>
                    <a:schemeClr val="bg1"/>
                  </a:solidFill>
                </a:rPr>
                <a:t> United Kingdom.)</a:t>
              </a:r>
            </a:p>
          </p:txBody>
        </p:sp>
        <p:pic>
          <p:nvPicPr>
            <p:cNvPr id="7" name="Grafik 6" descr="Ein Bild, das Person, Menschliches Gesicht, Krawatte, Kleidung enthält.&#10;&#10;Automatisch generierte Beschreibung">
              <a:extLst>
                <a:ext uri="{FF2B5EF4-FFF2-40B4-BE49-F238E27FC236}">
                  <a16:creationId xmlns:a16="http://schemas.microsoft.com/office/drawing/2014/main" id="{4F31DBE9-D321-F7D5-29F7-3AF0FF174799}"/>
                </a:ext>
              </a:extLst>
            </p:cNvPr>
            <p:cNvPicPr>
              <a:picLocks noChangeAspect="1"/>
            </p:cNvPicPr>
            <p:nvPr/>
          </p:nvPicPr>
          <p:blipFill>
            <a:blip r:embed="rId3" cstate="print">
              <a:extLst>
                <a:ext uri="{28A0092B-C50C-407E-A947-70E740481C1C}">
                  <a14:useLocalDpi xmlns:a14="http://schemas.microsoft.com/office/drawing/2010/main" val="0"/>
                </a:ext>
              </a:extLst>
            </a:blip>
            <a:srcRect b="19960"/>
            <a:stretch/>
          </p:blipFill>
          <p:spPr>
            <a:xfrm>
              <a:off x="107504" y="5140838"/>
              <a:ext cx="1404000" cy="1687046"/>
            </a:xfrm>
            <a:prstGeom prst="rect">
              <a:avLst/>
            </a:prstGeom>
          </p:spPr>
        </p:pic>
      </p:grpSp>
      <p:grpSp>
        <p:nvGrpSpPr>
          <p:cNvPr id="13" name="Gruppieren 12">
            <a:extLst>
              <a:ext uri="{FF2B5EF4-FFF2-40B4-BE49-F238E27FC236}">
                <a16:creationId xmlns:a16="http://schemas.microsoft.com/office/drawing/2014/main" id="{B9402458-5EEC-B92E-A306-E9FF4A9BF453}"/>
              </a:ext>
            </a:extLst>
          </p:cNvPr>
          <p:cNvGrpSpPr/>
          <p:nvPr/>
        </p:nvGrpSpPr>
        <p:grpSpPr>
          <a:xfrm>
            <a:off x="107504" y="3429000"/>
            <a:ext cx="9036496" cy="1642649"/>
            <a:chOff x="107504" y="3429000"/>
            <a:chExt cx="9036496" cy="1642649"/>
          </a:xfrm>
        </p:grpSpPr>
        <p:sp>
          <p:nvSpPr>
            <p:cNvPr id="8" name="Textfeld 7">
              <a:extLst>
                <a:ext uri="{FF2B5EF4-FFF2-40B4-BE49-F238E27FC236}">
                  <a16:creationId xmlns:a16="http://schemas.microsoft.com/office/drawing/2014/main" id="{6BBAE14D-F17D-E645-C883-26192C3FF0C4}"/>
                </a:ext>
              </a:extLst>
            </p:cNvPr>
            <p:cNvSpPr txBox="1"/>
            <p:nvPr/>
          </p:nvSpPr>
          <p:spPr>
            <a:xfrm>
              <a:off x="2267744" y="3790781"/>
              <a:ext cx="6876256" cy="646331"/>
            </a:xfrm>
            <a:prstGeom prst="rect">
              <a:avLst/>
            </a:prstGeom>
            <a:noFill/>
          </p:spPr>
          <p:txBody>
            <a:bodyPr wrap="square" rtlCol="0">
              <a:spAutoFit/>
            </a:bodyPr>
            <a:lstStyle/>
            <a:p>
              <a:pPr>
                <a:tabLst>
                  <a:tab pos="1881188" algn="l"/>
                </a:tabLst>
              </a:pPr>
              <a:r>
                <a:rPr lang="de-DE" dirty="0"/>
                <a:t>First Minister</a:t>
              </a:r>
              <a:r>
                <a:rPr lang="de-DE" b="1" dirty="0"/>
                <a:t> Michelle O‘Neill</a:t>
              </a:r>
              <a:r>
                <a:rPr lang="de-DE" dirty="0"/>
                <a:t>, a </a:t>
              </a:r>
              <a:r>
                <a:rPr lang="de-DE" dirty="0" err="1"/>
                <a:t>member</a:t>
              </a:r>
              <a:r>
                <a:rPr lang="de-DE" dirty="0"/>
                <a:t> </a:t>
              </a:r>
              <a:r>
                <a:rPr lang="de-DE" dirty="0" err="1"/>
                <a:t>of</a:t>
              </a:r>
              <a:r>
                <a:rPr lang="de-DE" dirty="0"/>
                <a:t> </a:t>
              </a:r>
              <a:r>
                <a:rPr lang="de-DE" dirty="0" err="1"/>
                <a:t>the</a:t>
              </a:r>
              <a:r>
                <a:rPr lang="de-DE" dirty="0"/>
                <a:t> Sinn Féin Party, </a:t>
              </a:r>
              <a:r>
                <a:rPr lang="de-DE" dirty="0" err="1"/>
                <a:t>is</a:t>
              </a:r>
              <a:r>
                <a:rPr lang="de-DE" dirty="0"/>
                <a:t> </a:t>
              </a:r>
              <a:r>
                <a:rPr lang="de-DE" dirty="0" err="1"/>
                <a:t>the</a:t>
              </a:r>
              <a:r>
                <a:rPr lang="de-DE" dirty="0"/>
                <a:t> Head </a:t>
              </a:r>
              <a:r>
                <a:rPr lang="de-DE" dirty="0" err="1"/>
                <a:t>of</a:t>
              </a:r>
              <a:r>
                <a:rPr lang="de-DE" dirty="0"/>
                <a:t> Government </a:t>
              </a:r>
              <a:r>
                <a:rPr lang="de-DE" dirty="0" err="1"/>
                <a:t>of</a:t>
              </a:r>
              <a:r>
                <a:rPr lang="de-DE" dirty="0"/>
                <a:t> Northern </a:t>
              </a:r>
              <a:r>
                <a:rPr lang="de-DE" dirty="0" err="1"/>
                <a:t>Ireland</a:t>
              </a:r>
              <a:r>
                <a:rPr lang="de-DE" dirty="0"/>
                <a:t>.</a:t>
              </a:r>
              <a:endParaRPr lang="de-DE" b="1" dirty="0"/>
            </a:p>
          </p:txBody>
        </p:sp>
        <p:pic>
          <p:nvPicPr>
            <p:cNvPr id="11" name="Grafik 10" descr="Ein Bild, das Menschliches Gesicht, Person, Kleidung, Lächeln enthält.&#10;&#10;Automatisch generierte Beschreibung">
              <a:extLst>
                <a:ext uri="{FF2B5EF4-FFF2-40B4-BE49-F238E27FC236}">
                  <a16:creationId xmlns:a16="http://schemas.microsoft.com/office/drawing/2014/main" id="{A2C3FC98-7932-CDC0-3CFC-8E4D1A424184}"/>
                </a:ext>
              </a:extLst>
            </p:cNvPr>
            <p:cNvPicPr>
              <a:picLocks noChangeAspect="1"/>
            </p:cNvPicPr>
            <p:nvPr/>
          </p:nvPicPr>
          <p:blipFill>
            <a:blip r:embed="rId4" cstate="print">
              <a:extLst>
                <a:ext uri="{28A0092B-C50C-407E-A947-70E740481C1C}">
                  <a14:useLocalDpi xmlns:a14="http://schemas.microsoft.com/office/drawing/2010/main" val="0"/>
                </a:ext>
              </a:extLst>
            </a:blip>
            <a:srcRect t="3547" b="14502"/>
            <a:stretch/>
          </p:blipFill>
          <p:spPr>
            <a:xfrm>
              <a:off x="107504" y="3429000"/>
              <a:ext cx="1404000" cy="1642649"/>
            </a:xfrm>
            <a:prstGeom prst="rect">
              <a:avLst/>
            </a:prstGeom>
          </p:spPr>
        </p:pic>
      </p:grpSp>
    </p:spTree>
    <p:extLst>
      <p:ext uri="{BB962C8B-B14F-4D97-AF65-F5344CB8AC3E}">
        <p14:creationId xmlns:p14="http://schemas.microsoft.com/office/powerpoint/2010/main" val="1780078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fade">
                                      <p:cBhvr>
                                        <p:cTn id="14" dur="1000"/>
                                        <p:tgtEl>
                                          <p:spTgt spid="13"/>
                                        </p:tgtEl>
                                      </p:cBhvr>
                                    </p:animEffect>
                                    <p:anim calcmode="lin" valueType="num">
                                      <p:cBhvr>
                                        <p:cTn id="15" dur="1000" fill="hold"/>
                                        <p:tgtEl>
                                          <p:spTgt spid="13"/>
                                        </p:tgtEl>
                                        <p:attrNameLst>
                                          <p:attrName>ppt_x</p:attrName>
                                        </p:attrNameLst>
                                      </p:cBhvr>
                                      <p:tavLst>
                                        <p:tav tm="0">
                                          <p:val>
                                            <p:strVal val="#ppt_x"/>
                                          </p:val>
                                        </p:tav>
                                        <p:tav tm="100000">
                                          <p:val>
                                            <p:strVal val="#ppt_x"/>
                                          </p:val>
                                        </p:tav>
                                      </p:tavLst>
                                    </p:anim>
                                    <p:anim calcmode="lin" valueType="num">
                                      <p:cBhvr>
                                        <p:cTn id="16"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1000"/>
                                        <p:tgtEl>
                                          <p:spTgt spid="14"/>
                                        </p:tgtEl>
                                      </p:cBhvr>
                                    </p:animEffect>
                                    <p:anim calcmode="lin" valueType="num">
                                      <p:cBhvr>
                                        <p:cTn id="22" dur="1000" fill="hold"/>
                                        <p:tgtEl>
                                          <p:spTgt spid="14"/>
                                        </p:tgtEl>
                                        <p:attrNameLst>
                                          <p:attrName>ppt_x</p:attrName>
                                        </p:attrNameLst>
                                      </p:cBhvr>
                                      <p:tavLst>
                                        <p:tav tm="0">
                                          <p:val>
                                            <p:strVal val="#ppt_x"/>
                                          </p:val>
                                        </p:tav>
                                        <p:tav tm="100000">
                                          <p:val>
                                            <p:strVal val="#ppt_x"/>
                                          </p:val>
                                        </p:tav>
                                      </p:tavLst>
                                    </p:anim>
                                    <p:anim calcmode="lin" valueType="num">
                                      <p:cBhvr>
                                        <p:cTn id="23"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descr="940px-Commonwealth_of_Nations.svg.png">
            <a:extLst>
              <a:ext uri="{FF2B5EF4-FFF2-40B4-BE49-F238E27FC236}">
                <a16:creationId xmlns:a16="http://schemas.microsoft.com/office/drawing/2014/main" id="{1A2A3A16-E744-31A5-811A-593E77991235}"/>
              </a:ext>
            </a:extLst>
          </p:cNvPr>
          <p:cNvPicPr>
            <a:picLocks noChangeAspect="1"/>
          </p:cNvPicPr>
          <p:nvPr/>
        </p:nvPicPr>
        <p:blipFill>
          <a:blip r:embed="rId2" cstate="print"/>
          <a:stretch>
            <a:fillRect/>
          </a:stretch>
        </p:blipFill>
        <p:spPr>
          <a:xfrm>
            <a:off x="-36512" y="2245290"/>
            <a:ext cx="9144000" cy="4640094"/>
          </a:xfrm>
          <a:prstGeom prst="rect">
            <a:avLst/>
          </a:prstGeom>
        </p:spPr>
      </p:pic>
      <p:sp>
        <p:nvSpPr>
          <p:cNvPr id="4" name="Textfeld 3">
            <a:extLst>
              <a:ext uri="{FF2B5EF4-FFF2-40B4-BE49-F238E27FC236}">
                <a16:creationId xmlns:a16="http://schemas.microsoft.com/office/drawing/2014/main" id="{482434A4-CA06-6B1B-0D20-A087C08E8E2D}"/>
              </a:ext>
            </a:extLst>
          </p:cNvPr>
          <p:cNvSpPr txBox="1"/>
          <p:nvPr/>
        </p:nvSpPr>
        <p:spPr>
          <a:xfrm>
            <a:off x="-36512" y="1340768"/>
            <a:ext cx="9144000" cy="369332"/>
          </a:xfrm>
          <a:prstGeom prst="rect">
            <a:avLst/>
          </a:prstGeom>
          <a:noFill/>
        </p:spPr>
        <p:txBody>
          <a:bodyPr wrap="square" rtlCol="0">
            <a:spAutoFit/>
          </a:bodyPr>
          <a:lstStyle/>
          <a:p>
            <a:pPr algn="ctr"/>
            <a:r>
              <a:rPr lang="de-DE" b="1" dirty="0"/>
              <a:t>Commonwealth </a:t>
            </a:r>
            <a:r>
              <a:rPr lang="de-DE" b="1" dirty="0" err="1"/>
              <a:t>of</a:t>
            </a:r>
            <a:r>
              <a:rPr lang="de-DE" b="1" dirty="0"/>
              <a:t> </a:t>
            </a:r>
            <a:r>
              <a:rPr lang="de-DE" b="1" dirty="0" err="1"/>
              <a:t>Nations</a:t>
            </a:r>
            <a:endParaRPr lang="de-DE" b="1" dirty="0"/>
          </a:p>
        </p:txBody>
      </p:sp>
    </p:spTree>
    <p:extLst>
      <p:ext uri="{BB962C8B-B14F-4D97-AF65-F5344CB8AC3E}">
        <p14:creationId xmlns:p14="http://schemas.microsoft.com/office/powerpoint/2010/main" val="33123925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descr="940px-Commonwealth_of_Nations.svg.png">
            <a:extLst>
              <a:ext uri="{FF2B5EF4-FFF2-40B4-BE49-F238E27FC236}">
                <a16:creationId xmlns:a16="http://schemas.microsoft.com/office/drawing/2014/main" id="{3A4BF656-2B19-F0EC-1BF4-2C3DB31B0094}"/>
              </a:ext>
            </a:extLst>
          </p:cNvPr>
          <p:cNvPicPr>
            <a:picLocks noChangeAspect="1"/>
          </p:cNvPicPr>
          <p:nvPr/>
        </p:nvPicPr>
        <p:blipFill>
          <a:blip r:embed="rId2" cstate="print"/>
          <a:stretch>
            <a:fillRect/>
          </a:stretch>
        </p:blipFill>
        <p:spPr>
          <a:xfrm>
            <a:off x="0" y="2677338"/>
            <a:ext cx="9144000" cy="4640094"/>
          </a:xfrm>
          <a:prstGeom prst="rect">
            <a:avLst/>
          </a:prstGeom>
        </p:spPr>
      </p:pic>
      <p:sp>
        <p:nvSpPr>
          <p:cNvPr id="5" name="Textfeld 4">
            <a:extLst>
              <a:ext uri="{FF2B5EF4-FFF2-40B4-BE49-F238E27FC236}">
                <a16:creationId xmlns:a16="http://schemas.microsoft.com/office/drawing/2014/main" id="{0E304D33-72D6-D98D-B859-BF651BEE8360}"/>
              </a:ext>
            </a:extLst>
          </p:cNvPr>
          <p:cNvSpPr txBox="1"/>
          <p:nvPr/>
        </p:nvSpPr>
        <p:spPr>
          <a:xfrm>
            <a:off x="0" y="1026602"/>
            <a:ext cx="9144000" cy="1754326"/>
          </a:xfrm>
          <a:prstGeom prst="rect">
            <a:avLst/>
          </a:prstGeom>
          <a:noFill/>
        </p:spPr>
        <p:txBody>
          <a:bodyPr wrap="square" rtlCol="0">
            <a:spAutoFit/>
          </a:bodyPr>
          <a:lstStyle/>
          <a:p>
            <a:r>
              <a:rPr lang="en-US" dirty="0"/>
              <a:t>The </a:t>
            </a:r>
            <a:r>
              <a:rPr lang="en-US" b="1" dirty="0"/>
              <a:t>Commonwealth of Nations</a:t>
            </a:r>
            <a:r>
              <a:rPr lang="en-US" dirty="0"/>
              <a:t>, commonly known as </a:t>
            </a:r>
            <a:r>
              <a:rPr lang="en-US" b="1" dirty="0"/>
              <a:t>the Commonwealth</a:t>
            </a:r>
            <a:r>
              <a:rPr lang="en-US" dirty="0"/>
              <a:t> (formerly the </a:t>
            </a:r>
            <a:r>
              <a:rPr lang="en-US" b="1" dirty="0"/>
              <a:t>British Commonwealth</a:t>
            </a:r>
            <a:r>
              <a:rPr lang="en-US" dirty="0"/>
              <a:t>), is an intergovernmental </a:t>
            </a:r>
            <a:r>
              <a:rPr lang="en-US" dirty="0" err="1"/>
              <a:t>organisation</a:t>
            </a:r>
            <a:r>
              <a:rPr lang="en-US" dirty="0"/>
              <a:t> of 53 member states that were mostly territories of the former British Empire. The Commonwealth operates by intergovernmental consensus of the member states, </a:t>
            </a:r>
            <a:r>
              <a:rPr lang="en-US" dirty="0" err="1"/>
              <a:t>organised</a:t>
            </a:r>
            <a:r>
              <a:rPr lang="en-US" dirty="0"/>
              <a:t> through the Commonwealth Secretariat, and non-governmental </a:t>
            </a:r>
            <a:r>
              <a:rPr lang="en-US" dirty="0" err="1"/>
              <a:t>organisations</a:t>
            </a:r>
            <a:r>
              <a:rPr lang="en-US" dirty="0"/>
              <a:t>, </a:t>
            </a:r>
            <a:r>
              <a:rPr lang="en-US" dirty="0" err="1"/>
              <a:t>organised</a:t>
            </a:r>
            <a:r>
              <a:rPr lang="en-US" dirty="0"/>
              <a:t> through the Commonwealth Foundation.</a:t>
            </a:r>
            <a:endParaRPr lang="de-DE" dirty="0"/>
          </a:p>
          <a:p>
            <a:pPr algn="ctr"/>
            <a:endParaRPr lang="de-DE" b="1" dirty="0"/>
          </a:p>
        </p:txBody>
      </p:sp>
    </p:spTree>
    <p:extLst>
      <p:ext uri="{BB962C8B-B14F-4D97-AF65-F5344CB8AC3E}">
        <p14:creationId xmlns:p14="http://schemas.microsoft.com/office/powerpoint/2010/main" val="16884762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descr="940px-Commonwealth_of_Nations.svg.png">
            <a:extLst>
              <a:ext uri="{FF2B5EF4-FFF2-40B4-BE49-F238E27FC236}">
                <a16:creationId xmlns:a16="http://schemas.microsoft.com/office/drawing/2014/main" id="{3A4BF656-2B19-F0EC-1BF4-2C3DB31B0094}"/>
              </a:ext>
            </a:extLst>
          </p:cNvPr>
          <p:cNvPicPr>
            <a:picLocks noChangeAspect="1"/>
          </p:cNvPicPr>
          <p:nvPr/>
        </p:nvPicPr>
        <p:blipFill>
          <a:blip r:embed="rId2" cstate="print"/>
          <a:stretch>
            <a:fillRect/>
          </a:stretch>
        </p:blipFill>
        <p:spPr>
          <a:xfrm>
            <a:off x="0" y="2821354"/>
            <a:ext cx="9144000" cy="4640094"/>
          </a:xfrm>
          <a:prstGeom prst="rect">
            <a:avLst/>
          </a:prstGeom>
        </p:spPr>
      </p:pic>
      <p:sp>
        <p:nvSpPr>
          <p:cNvPr id="3" name="Textfeld 2">
            <a:extLst>
              <a:ext uri="{FF2B5EF4-FFF2-40B4-BE49-F238E27FC236}">
                <a16:creationId xmlns:a16="http://schemas.microsoft.com/office/drawing/2014/main" id="{3C47ABCC-4273-1B20-0336-03A88939964F}"/>
              </a:ext>
            </a:extLst>
          </p:cNvPr>
          <p:cNvSpPr txBox="1"/>
          <p:nvPr/>
        </p:nvSpPr>
        <p:spPr>
          <a:xfrm>
            <a:off x="0" y="965627"/>
            <a:ext cx="9144000" cy="2585323"/>
          </a:xfrm>
          <a:prstGeom prst="rect">
            <a:avLst/>
          </a:prstGeom>
          <a:noFill/>
        </p:spPr>
        <p:txBody>
          <a:bodyPr wrap="square" rtlCol="0">
            <a:spAutoFit/>
          </a:bodyPr>
          <a:lstStyle/>
          <a:p>
            <a:r>
              <a:rPr lang="en-US" dirty="0"/>
              <a:t>The </a:t>
            </a:r>
            <a:r>
              <a:rPr lang="en-US" b="1" dirty="0"/>
              <a:t>Commonwealth</a:t>
            </a:r>
            <a:r>
              <a:rPr lang="en-US" dirty="0"/>
              <a:t> dates back to the mid 20th century with the </a:t>
            </a:r>
            <a:r>
              <a:rPr lang="en-US" dirty="0" err="1"/>
              <a:t>decolonisation</a:t>
            </a:r>
            <a:r>
              <a:rPr lang="en-US" dirty="0"/>
              <a:t> of the British Empire through increased self-governance of its territories. It was formally constituted by the London Declaration in 1949, which established the member states as "free and equal". The symbol of this free association is </a:t>
            </a:r>
            <a:r>
              <a:rPr lang="en-US" b="1" dirty="0"/>
              <a:t>King Charles III who is the Head of the Commonwealth</a:t>
            </a:r>
            <a:r>
              <a:rPr lang="en-US" dirty="0"/>
              <a:t>.</a:t>
            </a:r>
            <a:endParaRPr lang="de-DE" dirty="0"/>
          </a:p>
          <a:p>
            <a:r>
              <a:rPr lang="en-US" dirty="0"/>
              <a:t>Member states have no legal obligation to one another. Instead, they are united by language, history, culture, and their shared values of democracy, human rights, and the rule of law.</a:t>
            </a:r>
            <a:endParaRPr lang="de-DE" dirty="0"/>
          </a:p>
          <a:p>
            <a:pPr algn="ctr"/>
            <a:endParaRPr lang="de-DE" b="1" dirty="0"/>
          </a:p>
        </p:txBody>
      </p:sp>
    </p:spTree>
    <p:extLst>
      <p:ext uri="{BB962C8B-B14F-4D97-AF65-F5344CB8AC3E}">
        <p14:creationId xmlns:p14="http://schemas.microsoft.com/office/powerpoint/2010/main" val="15462373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0" y="1074222"/>
            <a:ext cx="9144000" cy="338554"/>
          </a:xfrm>
          <a:prstGeom prst="rect">
            <a:avLst/>
          </a:prstGeom>
          <a:noFill/>
        </p:spPr>
        <p:txBody>
          <a:bodyPr wrap="square" rtlCol="0">
            <a:spAutoFit/>
          </a:bodyPr>
          <a:lstStyle/>
          <a:p>
            <a:pPr algn="ctr"/>
            <a:r>
              <a:rPr lang="de-DE" sz="1600" b="1" dirty="0" err="1">
                <a:solidFill>
                  <a:srgbClr val="C00000"/>
                </a:solidFill>
              </a:rPr>
              <a:t>Querstions</a:t>
            </a:r>
            <a:endParaRPr lang="en-GB" sz="1600" b="1" dirty="0">
              <a:solidFill>
                <a:srgbClr val="C00000"/>
              </a:solidFill>
            </a:endParaRPr>
          </a:p>
        </p:txBody>
      </p:sp>
      <p:sp>
        <p:nvSpPr>
          <p:cNvPr id="3" name="Textfeld 2">
            <a:extLst>
              <a:ext uri="{FF2B5EF4-FFF2-40B4-BE49-F238E27FC236}">
                <a16:creationId xmlns:a16="http://schemas.microsoft.com/office/drawing/2014/main" id="{B7214DE4-0784-36C3-0263-98DE75D17E5F}"/>
              </a:ext>
            </a:extLst>
          </p:cNvPr>
          <p:cNvSpPr txBox="1"/>
          <p:nvPr/>
        </p:nvSpPr>
        <p:spPr>
          <a:xfrm>
            <a:off x="-160" y="1440000"/>
            <a:ext cx="9000000" cy="338554"/>
          </a:xfrm>
          <a:prstGeom prst="rect">
            <a:avLst/>
          </a:prstGeom>
          <a:solidFill>
            <a:schemeClr val="bg1"/>
          </a:solidFill>
        </p:spPr>
        <p:txBody>
          <a:bodyPr wrap="square" rtlCol="0">
            <a:spAutoFit/>
          </a:bodyPr>
          <a:lstStyle/>
          <a:p>
            <a:pPr algn="ctr"/>
            <a:r>
              <a:rPr lang="en-GB" sz="1600" dirty="0"/>
              <a:t>Which countries are part of Great Britain?</a:t>
            </a:r>
          </a:p>
        </p:txBody>
      </p:sp>
      <p:sp>
        <p:nvSpPr>
          <p:cNvPr id="4" name="Textfeld 3">
            <a:extLst>
              <a:ext uri="{FF2B5EF4-FFF2-40B4-BE49-F238E27FC236}">
                <a16:creationId xmlns:a16="http://schemas.microsoft.com/office/drawing/2014/main" id="{E0FAD00A-7B15-561D-D6B7-6D735CB92EEC}"/>
              </a:ext>
            </a:extLst>
          </p:cNvPr>
          <p:cNvSpPr txBox="1"/>
          <p:nvPr/>
        </p:nvSpPr>
        <p:spPr>
          <a:xfrm>
            <a:off x="-160" y="1800000"/>
            <a:ext cx="9000000" cy="338554"/>
          </a:xfrm>
          <a:prstGeom prst="rect">
            <a:avLst/>
          </a:prstGeom>
          <a:solidFill>
            <a:schemeClr val="accent1"/>
          </a:solidFill>
        </p:spPr>
        <p:txBody>
          <a:bodyPr wrap="square" rtlCol="0">
            <a:spAutoFit/>
          </a:bodyPr>
          <a:lstStyle/>
          <a:p>
            <a:pPr algn="ctr"/>
            <a:r>
              <a:rPr lang="en-GB" sz="1600" i="1" dirty="0"/>
              <a:t>England, Scotland and Wales</a:t>
            </a:r>
            <a:endParaRPr lang="en-GB" sz="1600" b="1" i="1" dirty="0"/>
          </a:p>
        </p:txBody>
      </p:sp>
      <p:sp>
        <p:nvSpPr>
          <p:cNvPr id="5" name="Textfeld 4">
            <a:extLst>
              <a:ext uri="{FF2B5EF4-FFF2-40B4-BE49-F238E27FC236}">
                <a16:creationId xmlns:a16="http://schemas.microsoft.com/office/drawing/2014/main" id="{A3A13365-F756-5969-1402-DBE0244AEB4E}"/>
              </a:ext>
            </a:extLst>
          </p:cNvPr>
          <p:cNvSpPr txBox="1"/>
          <p:nvPr/>
        </p:nvSpPr>
        <p:spPr>
          <a:xfrm>
            <a:off x="-160" y="2772217"/>
            <a:ext cx="9000000" cy="338554"/>
          </a:xfrm>
          <a:prstGeom prst="rect">
            <a:avLst/>
          </a:prstGeom>
          <a:solidFill>
            <a:schemeClr val="bg1"/>
          </a:solidFill>
        </p:spPr>
        <p:txBody>
          <a:bodyPr wrap="square" rtlCol="0">
            <a:spAutoFit/>
          </a:bodyPr>
          <a:lstStyle/>
          <a:p>
            <a:pPr algn="ctr"/>
            <a:r>
              <a:rPr lang="en-US" sz="1600" dirty="0"/>
              <a:t>The German head of government is referred to as the Federal Chancellor. And the Welsh one?</a:t>
            </a:r>
            <a:endParaRPr lang="en-GB" sz="1600" dirty="0"/>
          </a:p>
        </p:txBody>
      </p:sp>
      <p:sp>
        <p:nvSpPr>
          <p:cNvPr id="14" name="Textfeld 13">
            <a:extLst>
              <a:ext uri="{FF2B5EF4-FFF2-40B4-BE49-F238E27FC236}">
                <a16:creationId xmlns:a16="http://schemas.microsoft.com/office/drawing/2014/main" id="{23E27171-3C19-D49E-8AC0-625AB3197042}"/>
              </a:ext>
            </a:extLst>
          </p:cNvPr>
          <p:cNvSpPr txBox="1"/>
          <p:nvPr/>
        </p:nvSpPr>
        <p:spPr>
          <a:xfrm>
            <a:off x="-160" y="3132257"/>
            <a:ext cx="9000000" cy="338554"/>
          </a:xfrm>
          <a:prstGeom prst="rect">
            <a:avLst/>
          </a:prstGeom>
          <a:solidFill>
            <a:schemeClr val="accent1"/>
          </a:solidFill>
        </p:spPr>
        <p:txBody>
          <a:bodyPr wrap="square" rtlCol="0">
            <a:spAutoFit/>
          </a:bodyPr>
          <a:lstStyle/>
          <a:p>
            <a:pPr algn="ctr"/>
            <a:r>
              <a:rPr lang="en-GB" sz="1600" i="1" dirty="0"/>
              <a:t>First Minister</a:t>
            </a:r>
          </a:p>
        </p:txBody>
      </p:sp>
      <p:sp>
        <p:nvSpPr>
          <p:cNvPr id="15" name="Textfeld 14">
            <a:extLst>
              <a:ext uri="{FF2B5EF4-FFF2-40B4-BE49-F238E27FC236}">
                <a16:creationId xmlns:a16="http://schemas.microsoft.com/office/drawing/2014/main" id="{6E87C583-4249-434C-C0E3-7529DF277E4D}"/>
              </a:ext>
            </a:extLst>
          </p:cNvPr>
          <p:cNvSpPr txBox="1"/>
          <p:nvPr/>
        </p:nvSpPr>
        <p:spPr>
          <a:xfrm>
            <a:off x="-160" y="5661248"/>
            <a:ext cx="9000000" cy="338554"/>
          </a:xfrm>
          <a:prstGeom prst="rect">
            <a:avLst/>
          </a:prstGeom>
          <a:solidFill>
            <a:schemeClr val="accent1"/>
          </a:solidFill>
        </p:spPr>
        <p:txBody>
          <a:bodyPr wrap="square" rtlCol="0">
            <a:spAutoFit/>
          </a:bodyPr>
          <a:lstStyle/>
          <a:p>
            <a:pPr algn="ctr"/>
            <a:r>
              <a:rPr lang="en-GB" sz="1600" i="1" dirty="0"/>
              <a:t>President</a:t>
            </a:r>
          </a:p>
        </p:txBody>
      </p:sp>
      <p:sp>
        <p:nvSpPr>
          <p:cNvPr id="7" name="Textfeld 6">
            <a:extLst>
              <a:ext uri="{FF2B5EF4-FFF2-40B4-BE49-F238E27FC236}">
                <a16:creationId xmlns:a16="http://schemas.microsoft.com/office/drawing/2014/main" id="{B9F5E501-1FA5-6E4C-7954-F4E331BB614B}"/>
              </a:ext>
            </a:extLst>
          </p:cNvPr>
          <p:cNvSpPr txBox="1"/>
          <p:nvPr/>
        </p:nvSpPr>
        <p:spPr>
          <a:xfrm>
            <a:off x="-160" y="2132856"/>
            <a:ext cx="9000000" cy="338554"/>
          </a:xfrm>
          <a:prstGeom prst="rect">
            <a:avLst/>
          </a:prstGeom>
          <a:solidFill>
            <a:schemeClr val="bg1"/>
          </a:solidFill>
        </p:spPr>
        <p:txBody>
          <a:bodyPr wrap="square" rtlCol="0">
            <a:spAutoFit/>
          </a:bodyPr>
          <a:lstStyle/>
          <a:p>
            <a:pPr algn="ctr"/>
            <a:r>
              <a:rPr lang="en-GB" sz="1600" dirty="0"/>
              <a:t>Which countries are part of the United Kingdom?</a:t>
            </a:r>
          </a:p>
        </p:txBody>
      </p:sp>
      <p:sp>
        <p:nvSpPr>
          <p:cNvPr id="9" name="Textfeld 8">
            <a:extLst>
              <a:ext uri="{FF2B5EF4-FFF2-40B4-BE49-F238E27FC236}">
                <a16:creationId xmlns:a16="http://schemas.microsoft.com/office/drawing/2014/main" id="{8FA2C030-0466-4BE9-274B-017873F4FD0D}"/>
              </a:ext>
            </a:extLst>
          </p:cNvPr>
          <p:cNvSpPr txBox="1"/>
          <p:nvPr/>
        </p:nvSpPr>
        <p:spPr>
          <a:xfrm>
            <a:off x="-160" y="2442374"/>
            <a:ext cx="9000000" cy="338554"/>
          </a:xfrm>
          <a:prstGeom prst="rect">
            <a:avLst/>
          </a:prstGeom>
          <a:solidFill>
            <a:schemeClr val="accent1"/>
          </a:solidFill>
        </p:spPr>
        <p:txBody>
          <a:bodyPr wrap="square" rtlCol="0">
            <a:spAutoFit/>
          </a:bodyPr>
          <a:lstStyle/>
          <a:p>
            <a:pPr algn="ctr"/>
            <a:r>
              <a:rPr lang="en-GB" sz="1600" i="1" dirty="0"/>
              <a:t>England, Scotland, Wales and Northern Ireland/Ulster</a:t>
            </a:r>
          </a:p>
        </p:txBody>
      </p:sp>
      <p:sp>
        <p:nvSpPr>
          <p:cNvPr id="12" name="Textfeld 11">
            <a:extLst>
              <a:ext uri="{FF2B5EF4-FFF2-40B4-BE49-F238E27FC236}">
                <a16:creationId xmlns:a16="http://schemas.microsoft.com/office/drawing/2014/main" id="{7F55FB84-F2FA-E87F-1DC6-025E0A9A5BD0}"/>
              </a:ext>
            </a:extLst>
          </p:cNvPr>
          <p:cNvSpPr txBox="1"/>
          <p:nvPr/>
        </p:nvSpPr>
        <p:spPr>
          <a:xfrm>
            <a:off x="-160" y="3738518"/>
            <a:ext cx="9000000" cy="338554"/>
          </a:xfrm>
          <a:prstGeom prst="rect">
            <a:avLst/>
          </a:prstGeom>
          <a:solidFill>
            <a:schemeClr val="accent1"/>
          </a:solidFill>
        </p:spPr>
        <p:txBody>
          <a:bodyPr wrap="square" rtlCol="0">
            <a:spAutoFit/>
          </a:bodyPr>
          <a:lstStyle/>
          <a:p>
            <a:pPr algn="ctr"/>
            <a:r>
              <a:rPr lang="en-GB" sz="1600" dirty="0"/>
              <a:t> </a:t>
            </a:r>
            <a:r>
              <a:rPr lang="en-GB" sz="1600" i="1" dirty="0"/>
              <a:t>Edinburgh</a:t>
            </a:r>
          </a:p>
        </p:txBody>
      </p:sp>
      <p:sp>
        <p:nvSpPr>
          <p:cNvPr id="17" name="Textfeld 16">
            <a:extLst>
              <a:ext uri="{FF2B5EF4-FFF2-40B4-BE49-F238E27FC236}">
                <a16:creationId xmlns:a16="http://schemas.microsoft.com/office/drawing/2014/main" id="{FA30ABF2-E348-6C56-ADD6-3CBB1D040F17}"/>
              </a:ext>
            </a:extLst>
          </p:cNvPr>
          <p:cNvSpPr txBox="1"/>
          <p:nvPr/>
        </p:nvSpPr>
        <p:spPr>
          <a:xfrm>
            <a:off x="-160" y="4386590"/>
            <a:ext cx="9000000" cy="338554"/>
          </a:xfrm>
          <a:prstGeom prst="rect">
            <a:avLst/>
          </a:prstGeom>
          <a:solidFill>
            <a:schemeClr val="accent1"/>
          </a:solidFill>
        </p:spPr>
        <p:txBody>
          <a:bodyPr wrap="square" rtlCol="0">
            <a:spAutoFit/>
          </a:bodyPr>
          <a:lstStyle/>
          <a:p>
            <a:pPr algn="ctr"/>
            <a:r>
              <a:rPr lang="en-GB" sz="1600" i="1" dirty="0"/>
              <a:t>King Charles III</a:t>
            </a:r>
          </a:p>
        </p:txBody>
      </p:sp>
      <p:sp>
        <p:nvSpPr>
          <p:cNvPr id="18" name="Textfeld 17">
            <a:extLst>
              <a:ext uri="{FF2B5EF4-FFF2-40B4-BE49-F238E27FC236}">
                <a16:creationId xmlns:a16="http://schemas.microsoft.com/office/drawing/2014/main" id="{59EF3E20-1D04-5CB0-6069-A945B042CC4A}"/>
              </a:ext>
            </a:extLst>
          </p:cNvPr>
          <p:cNvSpPr txBox="1"/>
          <p:nvPr/>
        </p:nvSpPr>
        <p:spPr>
          <a:xfrm>
            <a:off x="-160" y="4725144"/>
            <a:ext cx="9000000" cy="338554"/>
          </a:xfrm>
          <a:prstGeom prst="rect">
            <a:avLst/>
          </a:prstGeom>
          <a:solidFill>
            <a:schemeClr val="bg1"/>
          </a:solidFill>
        </p:spPr>
        <p:txBody>
          <a:bodyPr wrap="square" rtlCol="0">
            <a:spAutoFit/>
          </a:bodyPr>
          <a:lstStyle/>
          <a:p>
            <a:pPr algn="ctr"/>
            <a:r>
              <a:rPr lang="en-GB" sz="1600" dirty="0"/>
              <a:t>How many countries does the Commonwealth comprise?</a:t>
            </a:r>
          </a:p>
        </p:txBody>
      </p:sp>
      <p:sp>
        <p:nvSpPr>
          <p:cNvPr id="19" name="Textfeld 18">
            <a:extLst>
              <a:ext uri="{FF2B5EF4-FFF2-40B4-BE49-F238E27FC236}">
                <a16:creationId xmlns:a16="http://schemas.microsoft.com/office/drawing/2014/main" id="{1B6D563C-C267-E328-7C6C-823BFD06A211}"/>
              </a:ext>
            </a:extLst>
          </p:cNvPr>
          <p:cNvSpPr txBox="1"/>
          <p:nvPr/>
        </p:nvSpPr>
        <p:spPr>
          <a:xfrm>
            <a:off x="-160" y="5013176"/>
            <a:ext cx="9000000" cy="338554"/>
          </a:xfrm>
          <a:prstGeom prst="rect">
            <a:avLst/>
          </a:prstGeom>
          <a:solidFill>
            <a:schemeClr val="accent1"/>
          </a:solidFill>
        </p:spPr>
        <p:txBody>
          <a:bodyPr wrap="square" rtlCol="0">
            <a:spAutoFit/>
          </a:bodyPr>
          <a:lstStyle/>
          <a:p>
            <a:pPr algn="ctr"/>
            <a:r>
              <a:rPr lang="en-GB" sz="1600" i="1" dirty="0"/>
              <a:t>56</a:t>
            </a:r>
          </a:p>
        </p:txBody>
      </p:sp>
      <p:sp>
        <p:nvSpPr>
          <p:cNvPr id="20" name="Textfeld 19">
            <a:extLst>
              <a:ext uri="{FF2B5EF4-FFF2-40B4-BE49-F238E27FC236}">
                <a16:creationId xmlns:a16="http://schemas.microsoft.com/office/drawing/2014/main" id="{D7103E77-2816-0619-1779-DDACE8D832EA}"/>
              </a:ext>
            </a:extLst>
          </p:cNvPr>
          <p:cNvSpPr txBox="1"/>
          <p:nvPr/>
        </p:nvSpPr>
        <p:spPr>
          <a:xfrm>
            <a:off x="-160" y="5322694"/>
            <a:ext cx="9000000" cy="338554"/>
          </a:xfrm>
          <a:prstGeom prst="rect">
            <a:avLst/>
          </a:prstGeom>
          <a:solidFill>
            <a:schemeClr val="bg1"/>
          </a:solidFill>
        </p:spPr>
        <p:txBody>
          <a:bodyPr wrap="square" rtlCol="0">
            <a:spAutoFit/>
          </a:bodyPr>
          <a:lstStyle/>
          <a:p>
            <a:pPr algn="ctr"/>
            <a:r>
              <a:rPr lang="en-GB" sz="1600" dirty="0"/>
              <a:t>What is the head </a:t>
            </a:r>
            <a:r>
              <a:rPr lang="en-GB" sz="1600"/>
              <a:t>of state </a:t>
            </a:r>
            <a:r>
              <a:rPr lang="en-GB" sz="1600" dirty="0"/>
              <a:t>of the Republic of Ireland referred to?</a:t>
            </a:r>
          </a:p>
        </p:txBody>
      </p:sp>
      <p:sp>
        <p:nvSpPr>
          <p:cNvPr id="13" name="Textfeld 12">
            <a:extLst>
              <a:ext uri="{FF2B5EF4-FFF2-40B4-BE49-F238E27FC236}">
                <a16:creationId xmlns:a16="http://schemas.microsoft.com/office/drawing/2014/main" id="{3003D9B3-2956-46E7-7D2F-CE78D02473C0}"/>
              </a:ext>
            </a:extLst>
          </p:cNvPr>
          <p:cNvSpPr txBox="1"/>
          <p:nvPr/>
        </p:nvSpPr>
        <p:spPr>
          <a:xfrm>
            <a:off x="-160" y="3429000"/>
            <a:ext cx="9000000" cy="338554"/>
          </a:xfrm>
          <a:prstGeom prst="rect">
            <a:avLst/>
          </a:prstGeom>
          <a:solidFill>
            <a:schemeClr val="bg1"/>
          </a:solidFill>
        </p:spPr>
        <p:txBody>
          <a:bodyPr wrap="square" rtlCol="0">
            <a:spAutoFit/>
          </a:bodyPr>
          <a:lstStyle/>
          <a:p>
            <a:pPr algn="ctr"/>
            <a:r>
              <a:rPr lang="en-GB" sz="1600" dirty="0"/>
              <a:t>What is the capital of Scotland?</a:t>
            </a:r>
          </a:p>
        </p:txBody>
      </p:sp>
      <p:sp>
        <p:nvSpPr>
          <p:cNvPr id="23" name="Textfeld 22">
            <a:extLst>
              <a:ext uri="{FF2B5EF4-FFF2-40B4-BE49-F238E27FC236}">
                <a16:creationId xmlns:a16="http://schemas.microsoft.com/office/drawing/2014/main" id="{E68B3E71-B853-A138-5F5C-BB25BB963285}"/>
              </a:ext>
            </a:extLst>
          </p:cNvPr>
          <p:cNvSpPr txBox="1"/>
          <p:nvPr/>
        </p:nvSpPr>
        <p:spPr>
          <a:xfrm>
            <a:off x="-160" y="4077072"/>
            <a:ext cx="9000000" cy="338554"/>
          </a:xfrm>
          <a:prstGeom prst="rect">
            <a:avLst/>
          </a:prstGeom>
          <a:solidFill>
            <a:schemeClr val="bg1"/>
          </a:solidFill>
        </p:spPr>
        <p:txBody>
          <a:bodyPr wrap="square" rtlCol="0">
            <a:spAutoFit/>
          </a:bodyPr>
          <a:lstStyle/>
          <a:p>
            <a:pPr algn="ctr"/>
            <a:r>
              <a:rPr lang="en-GB" sz="1600" dirty="0"/>
              <a:t>Who is the head of state of Canada?</a:t>
            </a:r>
          </a:p>
        </p:txBody>
      </p:sp>
      <p:sp>
        <p:nvSpPr>
          <p:cNvPr id="16" name="Textfeld 15">
            <a:extLst>
              <a:ext uri="{FF2B5EF4-FFF2-40B4-BE49-F238E27FC236}">
                <a16:creationId xmlns:a16="http://schemas.microsoft.com/office/drawing/2014/main" id="{2C276793-B2A4-357B-1B22-89651066C3B9}"/>
              </a:ext>
            </a:extLst>
          </p:cNvPr>
          <p:cNvSpPr txBox="1"/>
          <p:nvPr/>
        </p:nvSpPr>
        <p:spPr>
          <a:xfrm>
            <a:off x="0" y="6330806"/>
            <a:ext cx="9000000" cy="338554"/>
          </a:xfrm>
          <a:prstGeom prst="rect">
            <a:avLst/>
          </a:prstGeom>
          <a:solidFill>
            <a:schemeClr val="accent1"/>
          </a:solidFill>
        </p:spPr>
        <p:txBody>
          <a:bodyPr wrap="square" rtlCol="0">
            <a:spAutoFit/>
          </a:bodyPr>
          <a:lstStyle/>
          <a:p>
            <a:pPr algn="ctr"/>
            <a:r>
              <a:rPr lang="en-GB" sz="1600" i="1"/>
              <a:t>Mountbatten-Windsor</a:t>
            </a:r>
            <a:endParaRPr lang="en-GB" sz="1600" i="1" dirty="0"/>
          </a:p>
        </p:txBody>
      </p:sp>
      <p:sp>
        <p:nvSpPr>
          <p:cNvPr id="21" name="Textfeld 20">
            <a:extLst>
              <a:ext uri="{FF2B5EF4-FFF2-40B4-BE49-F238E27FC236}">
                <a16:creationId xmlns:a16="http://schemas.microsoft.com/office/drawing/2014/main" id="{522D9188-9361-24B2-6257-7EE72DDFEE6F}"/>
              </a:ext>
            </a:extLst>
          </p:cNvPr>
          <p:cNvSpPr txBox="1"/>
          <p:nvPr/>
        </p:nvSpPr>
        <p:spPr>
          <a:xfrm>
            <a:off x="0" y="5992252"/>
            <a:ext cx="9000000" cy="338554"/>
          </a:xfrm>
          <a:prstGeom prst="rect">
            <a:avLst/>
          </a:prstGeom>
          <a:solidFill>
            <a:schemeClr val="bg1"/>
          </a:solidFill>
        </p:spPr>
        <p:txBody>
          <a:bodyPr wrap="square" rtlCol="0">
            <a:spAutoFit/>
          </a:bodyPr>
          <a:lstStyle/>
          <a:p>
            <a:pPr algn="ctr"/>
            <a:r>
              <a:rPr lang="en-GB" sz="1600" dirty="0"/>
              <a:t>What is the family name of King Charles III??</a:t>
            </a:r>
          </a:p>
        </p:txBody>
      </p:sp>
    </p:spTree>
    <p:extLst>
      <p:ext uri="{BB962C8B-B14F-4D97-AF65-F5344CB8AC3E}">
        <p14:creationId xmlns:p14="http://schemas.microsoft.com/office/powerpoint/2010/main" val="1767569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fade">
                                      <p:cBhvr>
                                        <p:cTn id="35" dur="1000"/>
                                        <p:tgtEl>
                                          <p:spTgt spid="5"/>
                                        </p:tgtEl>
                                      </p:cBhvr>
                                    </p:animEffect>
                                    <p:anim calcmode="lin" valueType="num">
                                      <p:cBhvr>
                                        <p:cTn id="36" dur="1000" fill="hold"/>
                                        <p:tgtEl>
                                          <p:spTgt spid="5"/>
                                        </p:tgtEl>
                                        <p:attrNameLst>
                                          <p:attrName>ppt_x</p:attrName>
                                        </p:attrNameLst>
                                      </p:cBhvr>
                                      <p:tavLst>
                                        <p:tav tm="0">
                                          <p:val>
                                            <p:strVal val="#ppt_x"/>
                                          </p:val>
                                        </p:tav>
                                        <p:tav tm="100000">
                                          <p:val>
                                            <p:strVal val="#ppt_x"/>
                                          </p:val>
                                        </p:tav>
                                      </p:tavLst>
                                    </p:anim>
                                    <p:anim calcmode="lin" valueType="num">
                                      <p:cBhvr>
                                        <p:cTn id="37"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fade">
                                      <p:cBhvr>
                                        <p:cTn id="42" dur="1000"/>
                                        <p:tgtEl>
                                          <p:spTgt spid="14"/>
                                        </p:tgtEl>
                                      </p:cBhvr>
                                    </p:animEffect>
                                    <p:anim calcmode="lin" valueType="num">
                                      <p:cBhvr>
                                        <p:cTn id="43" dur="1000" fill="hold"/>
                                        <p:tgtEl>
                                          <p:spTgt spid="14"/>
                                        </p:tgtEl>
                                        <p:attrNameLst>
                                          <p:attrName>ppt_x</p:attrName>
                                        </p:attrNameLst>
                                      </p:cBhvr>
                                      <p:tavLst>
                                        <p:tav tm="0">
                                          <p:val>
                                            <p:strVal val="#ppt_x"/>
                                          </p:val>
                                        </p:tav>
                                        <p:tav tm="100000">
                                          <p:val>
                                            <p:strVal val="#ppt_x"/>
                                          </p:val>
                                        </p:tav>
                                      </p:tavLst>
                                    </p:anim>
                                    <p:anim calcmode="lin" valueType="num">
                                      <p:cBhvr>
                                        <p:cTn id="44"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fade">
                                      <p:cBhvr>
                                        <p:cTn id="49" dur="1000"/>
                                        <p:tgtEl>
                                          <p:spTgt spid="13"/>
                                        </p:tgtEl>
                                      </p:cBhvr>
                                    </p:animEffect>
                                    <p:anim calcmode="lin" valueType="num">
                                      <p:cBhvr>
                                        <p:cTn id="50" dur="1000" fill="hold"/>
                                        <p:tgtEl>
                                          <p:spTgt spid="13"/>
                                        </p:tgtEl>
                                        <p:attrNameLst>
                                          <p:attrName>ppt_x</p:attrName>
                                        </p:attrNameLst>
                                      </p:cBhvr>
                                      <p:tavLst>
                                        <p:tav tm="0">
                                          <p:val>
                                            <p:strVal val="#ppt_x"/>
                                          </p:val>
                                        </p:tav>
                                        <p:tav tm="100000">
                                          <p:val>
                                            <p:strVal val="#ppt_x"/>
                                          </p:val>
                                        </p:tav>
                                      </p:tavLst>
                                    </p:anim>
                                    <p:anim calcmode="lin" valueType="num">
                                      <p:cBhvr>
                                        <p:cTn id="51"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2"/>
                                        </p:tgtEl>
                                        <p:attrNameLst>
                                          <p:attrName>style.visibility</p:attrName>
                                        </p:attrNameLst>
                                      </p:cBhvr>
                                      <p:to>
                                        <p:strVal val="visible"/>
                                      </p:to>
                                    </p:set>
                                    <p:animEffect transition="in" filter="fade">
                                      <p:cBhvr>
                                        <p:cTn id="56" dur="1000"/>
                                        <p:tgtEl>
                                          <p:spTgt spid="12"/>
                                        </p:tgtEl>
                                      </p:cBhvr>
                                    </p:animEffect>
                                    <p:anim calcmode="lin" valueType="num">
                                      <p:cBhvr>
                                        <p:cTn id="57" dur="1000" fill="hold"/>
                                        <p:tgtEl>
                                          <p:spTgt spid="12"/>
                                        </p:tgtEl>
                                        <p:attrNameLst>
                                          <p:attrName>ppt_x</p:attrName>
                                        </p:attrNameLst>
                                      </p:cBhvr>
                                      <p:tavLst>
                                        <p:tav tm="0">
                                          <p:val>
                                            <p:strVal val="#ppt_x"/>
                                          </p:val>
                                        </p:tav>
                                        <p:tav tm="100000">
                                          <p:val>
                                            <p:strVal val="#ppt_x"/>
                                          </p:val>
                                        </p:tav>
                                      </p:tavLst>
                                    </p:anim>
                                    <p:anim calcmode="lin" valueType="num">
                                      <p:cBhvr>
                                        <p:cTn id="58"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23"/>
                                        </p:tgtEl>
                                        <p:attrNameLst>
                                          <p:attrName>style.visibility</p:attrName>
                                        </p:attrNameLst>
                                      </p:cBhvr>
                                      <p:to>
                                        <p:strVal val="visible"/>
                                      </p:to>
                                    </p:set>
                                    <p:animEffect transition="in" filter="fade">
                                      <p:cBhvr>
                                        <p:cTn id="63" dur="1000"/>
                                        <p:tgtEl>
                                          <p:spTgt spid="23"/>
                                        </p:tgtEl>
                                      </p:cBhvr>
                                    </p:animEffect>
                                    <p:anim calcmode="lin" valueType="num">
                                      <p:cBhvr>
                                        <p:cTn id="64" dur="1000" fill="hold"/>
                                        <p:tgtEl>
                                          <p:spTgt spid="23"/>
                                        </p:tgtEl>
                                        <p:attrNameLst>
                                          <p:attrName>ppt_x</p:attrName>
                                        </p:attrNameLst>
                                      </p:cBhvr>
                                      <p:tavLst>
                                        <p:tav tm="0">
                                          <p:val>
                                            <p:strVal val="#ppt_x"/>
                                          </p:val>
                                        </p:tav>
                                        <p:tav tm="100000">
                                          <p:val>
                                            <p:strVal val="#ppt_x"/>
                                          </p:val>
                                        </p:tav>
                                      </p:tavLst>
                                    </p:anim>
                                    <p:anim calcmode="lin" valueType="num">
                                      <p:cBhvr>
                                        <p:cTn id="65"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17"/>
                                        </p:tgtEl>
                                        <p:attrNameLst>
                                          <p:attrName>style.visibility</p:attrName>
                                        </p:attrNameLst>
                                      </p:cBhvr>
                                      <p:to>
                                        <p:strVal val="visible"/>
                                      </p:to>
                                    </p:set>
                                    <p:animEffect transition="in" filter="fade">
                                      <p:cBhvr>
                                        <p:cTn id="70" dur="1000"/>
                                        <p:tgtEl>
                                          <p:spTgt spid="17"/>
                                        </p:tgtEl>
                                      </p:cBhvr>
                                    </p:animEffect>
                                    <p:anim calcmode="lin" valueType="num">
                                      <p:cBhvr>
                                        <p:cTn id="71" dur="1000" fill="hold"/>
                                        <p:tgtEl>
                                          <p:spTgt spid="17"/>
                                        </p:tgtEl>
                                        <p:attrNameLst>
                                          <p:attrName>ppt_x</p:attrName>
                                        </p:attrNameLst>
                                      </p:cBhvr>
                                      <p:tavLst>
                                        <p:tav tm="0">
                                          <p:val>
                                            <p:strVal val="#ppt_x"/>
                                          </p:val>
                                        </p:tav>
                                        <p:tav tm="100000">
                                          <p:val>
                                            <p:strVal val="#ppt_x"/>
                                          </p:val>
                                        </p:tav>
                                      </p:tavLst>
                                    </p:anim>
                                    <p:anim calcmode="lin" valueType="num">
                                      <p:cBhvr>
                                        <p:cTn id="72"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18"/>
                                        </p:tgtEl>
                                        <p:attrNameLst>
                                          <p:attrName>style.visibility</p:attrName>
                                        </p:attrNameLst>
                                      </p:cBhvr>
                                      <p:to>
                                        <p:strVal val="visible"/>
                                      </p:to>
                                    </p:set>
                                    <p:animEffect transition="in" filter="fade">
                                      <p:cBhvr>
                                        <p:cTn id="77" dur="1000"/>
                                        <p:tgtEl>
                                          <p:spTgt spid="18"/>
                                        </p:tgtEl>
                                      </p:cBhvr>
                                    </p:animEffect>
                                    <p:anim calcmode="lin" valueType="num">
                                      <p:cBhvr>
                                        <p:cTn id="78" dur="1000" fill="hold"/>
                                        <p:tgtEl>
                                          <p:spTgt spid="18"/>
                                        </p:tgtEl>
                                        <p:attrNameLst>
                                          <p:attrName>ppt_x</p:attrName>
                                        </p:attrNameLst>
                                      </p:cBhvr>
                                      <p:tavLst>
                                        <p:tav tm="0">
                                          <p:val>
                                            <p:strVal val="#ppt_x"/>
                                          </p:val>
                                        </p:tav>
                                        <p:tav tm="100000">
                                          <p:val>
                                            <p:strVal val="#ppt_x"/>
                                          </p:val>
                                        </p:tav>
                                      </p:tavLst>
                                    </p:anim>
                                    <p:anim calcmode="lin" valueType="num">
                                      <p:cBhvr>
                                        <p:cTn id="7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19"/>
                                        </p:tgtEl>
                                        <p:attrNameLst>
                                          <p:attrName>style.visibility</p:attrName>
                                        </p:attrNameLst>
                                      </p:cBhvr>
                                      <p:to>
                                        <p:strVal val="visible"/>
                                      </p:to>
                                    </p:set>
                                    <p:animEffect transition="in" filter="fade">
                                      <p:cBhvr>
                                        <p:cTn id="84" dur="1000"/>
                                        <p:tgtEl>
                                          <p:spTgt spid="19"/>
                                        </p:tgtEl>
                                      </p:cBhvr>
                                    </p:animEffect>
                                    <p:anim calcmode="lin" valueType="num">
                                      <p:cBhvr>
                                        <p:cTn id="85" dur="1000" fill="hold"/>
                                        <p:tgtEl>
                                          <p:spTgt spid="19"/>
                                        </p:tgtEl>
                                        <p:attrNameLst>
                                          <p:attrName>ppt_x</p:attrName>
                                        </p:attrNameLst>
                                      </p:cBhvr>
                                      <p:tavLst>
                                        <p:tav tm="0">
                                          <p:val>
                                            <p:strVal val="#ppt_x"/>
                                          </p:val>
                                        </p:tav>
                                        <p:tav tm="100000">
                                          <p:val>
                                            <p:strVal val="#ppt_x"/>
                                          </p:val>
                                        </p:tav>
                                      </p:tavLst>
                                    </p:anim>
                                    <p:anim calcmode="lin" valueType="num">
                                      <p:cBhvr>
                                        <p:cTn id="86"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20"/>
                                        </p:tgtEl>
                                        <p:attrNameLst>
                                          <p:attrName>style.visibility</p:attrName>
                                        </p:attrNameLst>
                                      </p:cBhvr>
                                      <p:to>
                                        <p:strVal val="visible"/>
                                      </p:to>
                                    </p:set>
                                    <p:animEffect transition="in" filter="fade">
                                      <p:cBhvr>
                                        <p:cTn id="91" dur="1000"/>
                                        <p:tgtEl>
                                          <p:spTgt spid="20"/>
                                        </p:tgtEl>
                                      </p:cBhvr>
                                    </p:animEffect>
                                    <p:anim calcmode="lin" valueType="num">
                                      <p:cBhvr>
                                        <p:cTn id="92" dur="1000" fill="hold"/>
                                        <p:tgtEl>
                                          <p:spTgt spid="20"/>
                                        </p:tgtEl>
                                        <p:attrNameLst>
                                          <p:attrName>ppt_x</p:attrName>
                                        </p:attrNameLst>
                                      </p:cBhvr>
                                      <p:tavLst>
                                        <p:tav tm="0">
                                          <p:val>
                                            <p:strVal val="#ppt_x"/>
                                          </p:val>
                                        </p:tav>
                                        <p:tav tm="100000">
                                          <p:val>
                                            <p:strVal val="#ppt_x"/>
                                          </p:val>
                                        </p:tav>
                                      </p:tavLst>
                                    </p:anim>
                                    <p:anim calcmode="lin" valueType="num">
                                      <p:cBhvr>
                                        <p:cTn id="93"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15"/>
                                        </p:tgtEl>
                                        <p:attrNameLst>
                                          <p:attrName>style.visibility</p:attrName>
                                        </p:attrNameLst>
                                      </p:cBhvr>
                                      <p:to>
                                        <p:strVal val="visible"/>
                                      </p:to>
                                    </p:set>
                                    <p:animEffect transition="in" filter="fade">
                                      <p:cBhvr>
                                        <p:cTn id="98" dur="1000"/>
                                        <p:tgtEl>
                                          <p:spTgt spid="15"/>
                                        </p:tgtEl>
                                      </p:cBhvr>
                                    </p:animEffect>
                                    <p:anim calcmode="lin" valueType="num">
                                      <p:cBhvr>
                                        <p:cTn id="99" dur="1000" fill="hold"/>
                                        <p:tgtEl>
                                          <p:spTgt spid="15"/>
                                        </p:tgtEl>
                                        <p:attrNameLst>
                                          <p:attrName>ppt_x</p:attrName>
                                        </p:attrNameLst>
                                      </p:cBhvr>
                                      <p:tavLst>
                                        <p:tav tm="0">
                                          <p:val>
                                            <p:strVal val="#ppt_x"/>
                                          </p:val>
                                        </p:tav>
                                        <p:tav tm="100000">
                                          <p:val>
                                            <p:strVal val="#ppt_x"/>
                                          </p:val>
                                        </p:tav>
                                      </p:tavLst>
                                    </p:anim>
                                    <p:anim calcmode="lin" valueType="num">
                                      <p:cBhvr>
                                        <p:cTn id="100"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2" presetClass="entr" presetSubtype="0" fill="hold" grpId="0" nodeType="clickEffect">
                                  <p:stCondLst>
                                    <p:cond delay="0"/>
                                  </p:stCondLst>
                                  <p:childTnLst>
                                    <p:set>
                                      <p:cBhvr>
                                        <p:cTn id="104" dur="1" fill="hold">
                                          <p:stCondLst>
                                            <p:cond delay="0"/>
                                          </p:stCondLst>
                                        </p:cTn>
                                        <p:tgtEl>
                                          <p:spTgt spid="21"/>
                                        </p:tgtEl>
                                        <p:attrNameLst>
                                          <p:attrName>style.visibility</p:attrName>
                                        </p:attrNameLst>
                                      </p:cBhvr>
                                      <p:to>
                                        <p:strVal val="visible"/>
                                      </p:to>
                                    </p:set>
                                    <p:animEffect transition="in" filter="fade">
                                      <p:cBhvr>
                                        <p:cTn id="105" dur="1000"/>
                                        <p:tgtEl>
                                          <p:spTgt spid="21"/>
                                        </p:tgtEl>
                                      </p:cBhvr>
                                    </p:animEffect>
                                    <p:anim calcmode="lin" valueType="num">
                                      <p:cBhvr>
                                        <p:cTn id="106" dur="1000" fill="hold"/>
                                        <p:tgtEl>
                                          <p:spTgt spid="21"/>
                                        </p:tgtEl>
                                        <p:attrNameLst>
                                          <p:attrName>ppt_x</p:attrName>
                                        </p:attrNameLst>
                                      </p:cBhvr>
                                      <p:tavLst>
                                        <p:tav tm="0">
                                          <p:val>
                                            <p:strVal val="#ppt_x"/>
                                          </p:val>
                                        </p:tav>
                                        <p:tav tm="100000">
                                          <p:val>
                                            <p:strVal val="#ppt_x"/>
                                          </p:val>
                                        </p:tav>
                                      </p:tavLst>
                                    </p:anim>
                                    <p:anim calcmode="lin" valueType="num">
                                      <p:cBhvr>
                                        <p:cTn id="107"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42" presetClass="entr" presetSubtype="0" fill="hold" grpId="0" nodeType="clickEffect">
                                  <p:stCondLst>
                                    <p:cond delay="0"/>
                                  </p:stCondLst>
                                  <p:childTnLst>
                                    <p:set>
                                      <p:cBhvr>
                                        <p:cTn id="111" dur="1" fill="hold">
                                          <p:stCondLst>
                                            <p:cond delay="0"/>
                                          </p:stCondLst>
                                        </p:cTn>
                                        <p:tgtEl>
                                          <p:spTgt spid="16"/>
                                        </p:tgtEl>
                                        <p:attrNameLst>
                                          <p:attrName>style.visibility</p:attrName>
                                        </p:attrNameLst>
                                      </p:cBhvr>
                                      <p:to>
                                        <p:strVal val="visible"/>
                                      </p:to>
                                    </p:set>
                                    <p:animEffect transition="in" filter="fade">
                                      <p:cBhvr>
                                        <p:cTn id="112" dur="1000"/>
                                        <p:tgtEl>
                                          <p:spTgt spid="16"/>
                                        </p:tgtEl>
                                      </p:cBhvr>
                                    </p:animEffect>
                                    <p:anim calcmode="lin" valueType="num">
                                      <p:cBhvr>
                                        <p:cTn id="113" dur="1000" fill="hold"/>
                                        <p:tgtEl>
                                          <p:spTgt spid="16"/>
                                        </p:tgtEl>
                                        <p:attrNameLst>
                                          <p:attrName>ppt_x</p:attrName>
                                        </p:attrNameLst>
                                      </p:cBhvr>
                                      <p:tavLst>
                                        <p:tav tm="0">
                                          <p:val>
                                            <p:strVal val="#ppt_x"/>
                                          </p:val>
                                        </p:tav>
                                        <p:tav tm="100000">
                                          <p:val>
                                            <p:strVal val="#ppt_x"/>
                                          </p:val>
                                        </p:tav>
                                      </p:tavLst>
                                    </p:anim>
                                    <p:anim calcmode="lin" valueType="num">
                                      <p:cBhvr>
                                        <p:cTn id="114"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14" grpId="0" animBg="1"/>
      <p:bldP spid="15" grpId="0" animBg="1"/>
      <p:bldP spid="7" grpId="0" animBg="1"/>
      <p:bldP spid="9" grpId="0" animBg="1"/>
      <p:bldP spid="12" grpId="0" animBg="1"/>
      <p:bldP spid="17" grpId="0" animBg="1"/>
      <p:bldP spid="18" grpId="0" animBg="1"/>
      <p:bldP spid="19" grpId="0" animBg="1"/>
      <p:bldP spid="20" grpId="0" animBg="1"/>
      <p:bldP spid="13" grpId="0" animBg="1"/>
      <p:bldP spid="23" grpId="0" animBg="1"/>
      <p:bldP spid="16" grpId="0" animBg="1"/>
      <p:bldP spid="2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descr="Great Britain.gif">
            <a:extLst>
              <a:ext uri="{FF2B5EF4-FFF2-40B4-BE49-F238E27FC236}">
                <a16:creationId xmlns:a16="http://schemas.microsoft.com/office/drawing/2014/main" id="{1CE93606-AB6A-D7B8-1743-9E713CCD9805}"/>
              </a:ext>
            </a:extLst>
          </p:cNvPr>
          <p:cNvPicPr>
            <a:picLocks noChangeAspect="1"/>
          </p:cNvPicPr>
          <p:nvPr/>
        </p:nvPicPr>
        <p:blipFill>
          <a:blip r:embed="rId2" cstate="print"/>
          <a:stretch>
            <a:fillRect/>
          </a:stretch>
        </p:blipFill>
        <p:spPr>
          <a:xfrm>
            <a:off x="1296144" y="995493"/>
            <a:ext cx="6516216" cy="6063897"/>
          </a:xfrm>
          <a:prstGeom prst="rect">
            <a:avLst/>
          </a:prstGeom>
        </p:spPr>
      </p:pic>
    </p:spTree>
    <p:extLst>
      <p:ext uri="{BB962C8B-B14F-4D97-AF65-F5344CB8AC3E}">
        <p14:creationId xmlns:p14="http://schemas.microsoft.com/office/powerpoint/2010/main" val="848656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descr="Great Britain.gif">
            <a:extLst>
              <a:ext uri="{FF2B5EF4-FFF2-40B4-BE49-F238E27FC236}">
                <a16:creationId xmlns:a16="http://schemas.microsoft.com/office/drawing/2014/main" id="{F850417A-F5ED-5D09-3CD0-012C07187218}"/>
              </a:ext>
            </a:extLst>
          </p:cNvPr>
          <p:cNvPicPr>
            <a:picLocks noChangeAspect="1"/>
          </p:cNvPicPr>
          <p:nvPr/>
        </p:nvPicPr>
        <p:blipFill>
          <a:blip r:embed="rId2" cstate="print"/>
          <a:stretch>
            <a:fillRect/>
          </a:stretch>
        </p:blipFill>
        <p:spPr>
          <a:xfrm>
            <a:off x="4153266" y="1270997"/>
            <a:ext cx="5027246" cy="4678283"/>
          </a:xfrm>
          <a:prstGeom prst="rect">
            <a:avLst/>
          </a:prstGeom>
        </p:spPr>
      </p:pic>
      <p:sp>
        <p:nvSpPr>
          <p:cNvPr id="4" name="Textfeld 3">
            <a:extLst>
              <a:ext uri="{FF2B5EF4-FFF2-40B4-BE49-F238E27FC236}">
                <a16:creationId xmlns:a16="http://schemas.microsoft.com/office/drawing/2014/main" id="{58D5E5C0-4A7E-E25E-E3DB-670F8908D0D1}"/>
              </a:ext>
            </a:extLst>
          </p:cNvPr>
          <p:cNvSpPr txBox="1"/>
          <p:nvPr/>
        </p:nvSpPr>
        <p:spPr>
          <a:xfrm>
            <a:off x="35496" y="1333127"/>
            <a:ext cx="4032448" cy="4524315"/>
          </a:xfrm>
          <a:prstGeom prst="rect">
            <a:avLst/>
          </a:prstGeom>
          <a:noFill/>
        </p:spPr>
        <p:txBody>
          <a:bodyPr wrap="square" rtlCol="0">
            <a:spAutoFit/>
          </a:bodyPr>
          <a:lstStyle/>
          <a:p>
            <a:pPr algn="ctr"/>
            <a:r>
              <a:rPr lang="en-US" b="1" dirty="0"/>
              <a:t>Geographical</a:t>
            </a:r>
          </a:p>
          <a:p>
            <a:pPr algn="just"/>
            <a:r>
              <a:rPr lang="en-US" b="1" dirty="0"/>
              <a:t>Great Britain</a:t>
            </a:r>
            <a:r>
              <a:rPr lang="en-US" dirty="0"/>
              <a:t>, also known as </a:t>
            </a:r>
            <a:r>
              <a:rPr lang="en-US" b="1" dirty="0"/>
              <a:t>Britain</a:t>
            </a:r>
            <a:r>
              <a:rPr lang="en-US" dirty="0"/>
              <a:t>, is an island in the North Atlantic off the north-west coast of continental Europe. The island has an area of 229,848 km², and is the largest island of the </a:t>
            </a:r>
            <a:r>
              <a:rPr lang="en-US" b="1" dirty="0"/>
              <a:t>British Isles</a:t>
            </a:r>
            <a:r>
              <a:rPr lang="en-US" dirty="0"/>
              <a:t>, the largest island in Europe and the ninth-largest in the world. With a population of about 67 million people, it is the third-most populous island in the world, after Java (Indonesia) and Honshu (Japan). It is surrounded by over 1,000 smaller islands.</a:t>
            </a:r>
            <a:r>
              <a:rPr lang="en-US" baseline="30000" dirty="0"/>
              <a:t> </a:t>
            </a:r>
            <a:r>
              <a:rPr lang="en-US" dirty="0"/>
              <a:t>The island of </a:t>
            </a:r>
            <a:r>
              <a:rPr lang="en-US" b="1" dirty="0"/>
              <a:t>Ireland</a:t>
            </a:r>
            <a:r>
              <a:rPr lang="en-US" dirty="0"/>
              <a:t> lies to its west.</a:t>
            </a:r>
            <a:endParaRPr lang="de-DE" dirty="0"/>
          </a:p>
          <a:p>
            <a:pPr algn="just"/>
            <a:endParaRPr lang="de-DE" dirty="0"/>
          </a:p>
        </p:txBody>
      </p:sp>
    </p:spTree>
    <p:extLst>
      <p:ext uri="{BB962C8B-B14F-4D97-AF65-F5344CB8AC3E}">
        <p14:creationId xmlns:p14="http://schemas.microsoft.com/office/powerpoint/2010/main" val="3236977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descr="Great Britain.gif">
            <a:extLst>
              <a:ext uri="{FF2B5EF4-FFF2-40B4-BE49-F238E27FC236}">
                <a16:creationId xmlns:a16="http://schemas.microsoft.com/office/drawing/2014/main" id="{8532ABBC-D082-FCF7-2D93-C48EE24512D8}"/>
              </a:ext>
            </a:extLst>
          </p:cNvPr>
          <p:cNvPicPr>
            <a:picLocks noChangeAspect="1"/>
          </p:cNvPicPr>
          <p:nvPr/>
        </p:nvPicPr>
        <p:blipFill>
          <a:blip r:embed="rId2" cstate="print"/>
          <a:stretch>
            <a:fillRect/>
          </a:stretch>
        </p:blipFill>
        <p:spPr>
          <a:xfrm>
            <a:off x="3563888" y="1052736"/>
            <a:ext cx="5571305" cy="5184576"/>
          </a:xfrm>
          <a:prstGeom prst="rect">
            <a:avLst/>
          </a:prstGeom>
        </p:spPr>
      </p:pic>
      <p:sp>
        <p:nvSpPr>
          <p:cNvPr id="5" name="Textfeld 4">
            <a:extLst>
              <a:ext uri="{FF2B5EF4-FFF2-40B4-BE49-F238E27FC236}">
                <a16:creationId xmlns:a16="http://schemas.microsoft.com/office/drawing/2014/main" id="{E076008F-DB8C-1E75-7365-F0F9B503F524}"/>
              </a:ext>
            </a:extLst>
          </p:cNvPr>
          <p:cNvSpPr txBox="1"/>
          <p:nvPr/>
        </p:nvSpPr>
        <p:spPr>
          <a:xfrm>
            <a:off x="0" y="1519624"/>
            <a:ext cx="3491880" cy="3139321"/>
          </a:xfrm>
          <a:prstGeom prst="rect">
            <a:avLst/>
          </a:prstGeom>
          <a:noFill/>
        </p:spPr>
        <p:txBody>
          <a:bodyPr wrap="square" rtlCol="0">
            <a:spAutoFit/>
          </a:bodyPr>
          <a:lstStyle/>
          <a:p>
            <a:pPr algn="ctr"/>
            <a:r>
              <a:rPr lang="en-US" b="1" dirty="0"/>
              <a:t>Great Britain - Political</a:t>
            </a:r>
          </a:p>
          <a:p>
            <a:pPr algn="just"/>
            <a:r>
              <a:rPr lang="en-US" dirty="0"/>
              <a:t>The island is part of the </a:t>
            </a:r>
            <a:r>
              <a:rPr lang="en-US" b="1" dirty="0"/>
              <a:t>United Kingdom of Great Britain and Northern Ireland</a:t>
            </a:r>
            <a:r>
              <a:rPr lang="en-US" dirty="0"/>
              <a:t>, constituting most of its territory: most of </a:t>
            </a:r>
            <a:r>
              <a:rPr lang="en-US" b="1" dirty="0"/>
              <a:t>England</a:t>
            </a:r>
            <a:r>
              <a:rPr lang="en-US" dirty="0"/>
              <a:t>, </a:t>
            </a:r>
            <a:r>
              <a:rPr lang="en-US" b="1" dirty="0"/>
              <a:t>Scotland</a:t>
            </a:r>
            <a:r>
              <a:rPr lang="en-US" dirty="0"/>
              <a:t>, and </a:t>
            </a:r>
            <a:r>
              <a:rPr lang="en-US" b="1" dirty="0"/>
              <a:t>Wales</a:t>
            </a:r>
            <a:r>
              <a:rPr lang="en-US" dirty="0"/>
              <a:t> are on the island, with their respective capital cities, </a:t>
            </a:r>
            <a:r>
              <a:rPr lang="en-US" b="1" dirty="0"/>
              <a:t>London</a:t>
            </a:r>
            <a:r>
              <a:rPr lang="en-US" dirty="0"/>
              <a:t>, </a:t>
            </a:r>
            <a:r>
              <a:rPr lang="en-US" b="1" dirty="0"/>
              <a:t>Edinburgh</a:t>
            </a:r>
            <a:r>
              <a:rPr lang="en-US" dirty="0"/>
              <a:t>, and </a:t>
            </a:r>
            <a:r>
              <a:rPr lang="en-US" b="1" dirty="0"/>
              <a:t>Cardiff</a:t>
            </a:r>
            <a:r>
              <a:rPr lang="en-US" dirty="0"/>
              <a:t>.</a:t>
            </a:r>
            <a:endParaRPr lang="de-DE" dirty="0"/>
          </a:p>
          <a:p>
            <a:endParaRPr lang="de-DE" dirty="0"/>
          </a:p>
        </p:txBody>
      </p:sp>
    </p:spTree>
    <p:extLst>
      <p:ext uri="{BB962C8B-B14F-4D97-AF65-F5344CB8AC3E}">
        <p14:creationId xmlns:p14="http://schemas.microsoft.com/office/powerpoint/2010/main" val="159735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descr="Ireland.png">
            <a:extLst>
              <a:ext uri="{FF2B5EF4-FFF2-40B4-BE49-F238E27FC236}">
                <a16:creationId xmlns:a16="http://schemas.microsoft.com/office/drawing/2014/main" id="{D5B09A18-ABD9-7EC4-786C-93993F2CC5E7}"/>
              </a:ext>
            </a:extLst>
          </p:cNvPr>
          <p:cNvPicPr>
            <a:picLocks noChangeAspect="1"/>
          </p:cNvPicPr>
          <p:nvPr/>
        </p:nvPicPr>
        <p:blipFill>
          <a:blip r:embed="rId2" cstate="print"/>
          <a:stretch>
            <a:fillRect/>
          </a:stretch>
        </p:blipFill>
        <p:spPr>
          <a:xfrm>
            <a:off x="2340256" y="999599"/>
            <a:ext cx="4536000" cy="5741769"/>
          </a:xfrm>
          <a:prstGeom prst="rect">
            <a:avLst/>
          </a:prstGeom>
        </p:spPr>
      </p:pic>
    </p:spTree>
    <p:extLst>
      <p:ext uri="{BB962C8B-B14F-4D97-AF65-F5344CB8AC3E}">
        <p14:creationId xmlns:p14="http://schemas.microsoft.com/office/powerpoint/2010/main" val="2429883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descr="Ireland.png">
            <a:extLst>
              <a:ext uri="{FF2B5EF4-FFF2-40B4-BE49-F238E27FC236}">
                <a16:creationId xmlns:a16="http://schemas.microsoft.com/office/drawing/2014/main" id="{D071A484-9DB3-B360-9280-B490EF3B4977}"/>
              </a:ext>
            </a:extLst>
          </p:cNvPr>
          <p:cNvPicPr>
            <a:picLocks noChangeAspect="1"/>
          </p:cNvPicPr>
          <p:nvPr/>
        </p:nvPicPr>
        <p:blipFill>
          <a:blip r:embed="rId2" cstate="print"/>
          <a:stretch>
            <a:fillRect/>
          </a:stretch>
        </p:blipFill>
        <p:spPr>
          <a:xfrm>
            <a:off x="4536504" y="1026037"/>
            <a:ext cx="4572000" cy="5787339"/>
          </a:xfrm>
          <a:prstGeom prst="rect">
            <a:avLst/>
          </a:prstGeom>
        </p:spPr>
      </p:pic>
      <p:sp>
        <p:nvSpPr>
          <p:cNvPr id="4" name="Textfeld 3">
            <a:extLst>
              <a:ext uri="{FF2B5EF4-FFF2-40B4-BE49-F238E27FC236}">
                <a16:creationId xmlns:a16="http://schemas.microsoft.com/office/drawing/2014/main" id="{BF508C65-13E9-198B-1D10-81AD359CA3D1}"/>
              </a:ext>
            </a:extLst>
          </p:cNvPr>
          <p:cNvSpPr txBox="1"/>
          <p:nvPr/>
        </p:nvSpPr>
        <p:spPr>
          <a:xfrm>
            <a:off x="17120" y="1020792"/>
            <a:ext cx="4067944" cy="3139321"/>
          </a:xfrm>
          <a:prstGeom prst="rect">
            <a:avLst/>
          </a:prstGeom>
          <a:noFill/>
        </p:spPr>
        <p:txBody>
          <a:bodyPr wrap="square" rtlCol="0">
            <a:spAutoFit/>
          </a:bodyPr>
          <a:lstStyle/>
          <a:p>
            <a:pPr algn="ctr"/>
            <a:r>
              <a:rPr lang="en-US" b="1" dirty="0"/>
              <a:t>Ireland - Geographical</a:t>
            </a:r>
            <a:endParaRPr lang="de-DE" dirty="0"/>
          </a:p>
          <a:p>
            <a:pPr algn="just"/>
            <a:r>
              <a:rPr lang="en-US" b="1" dirty="0"/>
              <a:t>Ireland</a:t>
            </a:r>
            <a:r>
              <a:rPr lang="en-US" dirty="0"/>
              <a:t> is an island in the North Atlantic to the west of Great Britain, from which it is separated by the North Channel, the Irish Sea, and St Georges Channel. It is the second-largest island of the British Isles archipelago. It is the third-largest island in Europe and the twentieth-largest island on Earth.</a:t>
            </a:r>
            <a:endParaRPr lang="de-DE" dirty="0"/>
          </a:p>
          <a:p>
            <a:endParaRPr lang="de-DE" dirty="0"/>
          </a:p>
        </p:txBody>
      </p:sp>
      <p:sp>
        <p:nvSpPr>
          <p:cNvPr id="5" name="Textfeld 4">
            <a:extLst>
              <a:ext uri="{FF2B5EF4-FFF2-40B4-BE49-F238E27FC236}">
                <a16:creationId xmlns:a16="http://schemas.microsoft.com/office/drawing/2014/main" id="{D87193E8-CD13-7CBA-47A2-ADE5390CC403}"/>
              </a:ext>
            </a:extLst>
          </p:cNvPr>
          <p:cNvSpPr txBox="1"/>
          <p:nvPr/>
        </p:nvSpPr>
        <p:spPr>
          <a:xfrm>
            <a:off x="5076056" y="5939988"/>
            <a:ext cx="2376264" cy="369332"/>
          </a:xfrm>
          <a:prstGeom prst="rect">
            <a:avLst/>
          </a:prstGeom>
          <a:noFill/>
        </p:spPr>
        <p:txBody>
          <a:bodyPr wrap="square" rtlCol="0">
            <a:spAutoFit/>
          </a:bodyPr>
          <a:lstStyle/>
          <a:p>
            <a:r>
              <a:rPr lang="de-DE" dirty="0">
                <a:solidFill>
                  <a:srgbClr val="FF0000"/>
                </a:solidFill>
              </a:rPr>
              <a:t>St Georges Channel</a:t>
            </a:r>
          </a:p>
        </p:txBody>
      </p:sp>
      <p:grpSp>
        <p:nvGrpSpPr>
          <p:cNvPr id="9" name="Gruppieren 8">
            <a:extLst>
              <a:ext uri="{FF2B5EF4-FFF2-40B4-BE49-F238E27FC236}">
                <a16:creationId xmlns:a16="http://schemas.microsoft.com/office/drawing/2014/main" id="{0F44D576-7FD8-D874-647D-F1D650379131}"/>
              </a:ext>
            </a:extLst>
          </p:cNvPr>
          <p:cNvGrpSpPr/>
          <p:nvPr/>
        </p:nvGrpSpPr>
        <p:grpSpPr>
          <a:xfrm>
            <a:off x="5364088" y="1187460"/>
            <a:ext cx="2448272" cy="513348"/>
            <a:chOff x="5364088" y="1187460"/>
            <a:chExt cx="2448272" cy="513348"/>
          </a:xfrm>
        </p:grpSpPr>
        <p:sp>
          <p:nvSpPr>
            <p:cNvPr id="6" name="Textfeld 5">
              <a:extLst>
                <a:ext uri="{FF2B5EF4-FFF2-40B4-BE49-F238E27FC236}">
                  <a16:creationId xmlns:a16="http://schemas.microsoft.com/office/drawing/2014/main" id="{62FC0FAD-CD6E-F1C5-B610-2F4DEDD0A721}"/>
                </a:ext>
              </a:extLst>
            </p:cNvPr>
            <p:cNvSpPr txBox="1"/>
            <p:nvPr/>
          </p:nvSpPr>
          <p:spPr>
            <a:xfrm>
              <a:off x="5364088" y="1187460"/>
              <a:ext cx="1728192" cy="369332"/>
            </a:xfrm>
            <a:prstGeom prst="rect">
              <a:avLst/>
            </a:prstGeom>
            <a:noFill/>
          </p:spPr>
          <p:txBody>
            <a:bodyPr wrap="square" rtlCol="0">
              <a:spAutoFit/>
            </a:bodyPr>
            <a:lstStyle/>
            <a:p>
              <a:r>
                <a:rPr lang="de-DE" dirty="0">
                  <a:solidFill>
                    <a:srgbClr val="FF0000"/>
                  </a:solidFill>
                </a:rPr>
                <a:t>North Channel</a:t>
              </a:r>
            </a:p>
          </p:txBody>
        </p:sp>
        <p:cxnSp>
          <p:nvCxnSpPr>
            <p:cNvPr id="8" name="Gerade Verbindung mit Pfeil 7">
              <a:extLst>
                <a:ext uri="{FF2B5EF4-FFF2-40B4-BE49-F238E27FC236}">
                  <a16:creationId xmlns:a16="http://schemas.microsoft.com/office/drawing/2014/main" id="{9C11FAC1-0F70-FC40-02C1-97E39F08270E}"/>
                </a:ext>
              </a:extLst>
            </p:cNvPr>
            <p:cNvCxnSpPr/>
            <p:nvPr/>
          </p:nvCxnSpPr>
          <p:spPr>
            <a:xfrm>
              <a:off x="7020272" y="1484784"/>
              <a:ext cx="792088" cy="21602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1" name="Gerade Verbindung mit Pfeil 10">
            <a:extLst>
              <a:ext uri="{FF2B5EF4-FFF2-40B4-BE49-F238E27FC236}">
                <a16:creationId xmlns:a16="http://schemas.microsoft.com/office/drawing/2014/main" id="{3F99ED8E-A43F-69E0-C0AB-0F2BC39CFE6B}"/>
              </a:ext>
            </a:extLst>
          </p:cNvPr>
          <p:cNvCxnSpPr/>
          <p:nvPr/>
        </p:nvCxnSpPr>
        <p:spPr>
          <a:xfrm flipV="1">
            <a:off x="7308304" y="5373216"/>
            <a:ext cx="864096" cy="56677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6677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descr="Ireland.png">
            <a:extLst>
              <a:ext uri="{FF2B5EF4-FFF2-40B4-BE49-F238E27FC236}">
                <a16:creationId xmlns:a16="http://schemas.microsoft.com/office/drawing/2014/main" id="{5B822970-400B-F003-8741-A43945298160}"/>
              </a:ext>
            </a:extLst>
          </p:cNvPr>
          <p:cNvPicPr>
            <a:picLocks noChangeAspect="1"/>
          </p:cNvPicPr>
          <p:nvPr/>
        </p:nvPicPr>
        <p:blipFill>
          <a:blip r:embed="rId2" cstate="print"/>
          <a:stretch>
            <a:fillRect/>
          </a:stretch>
        </p:blipFill>
        <p:spPr>
          <a:xfrm>
            <a:off x="4536504" y="1026037"/>
            <a:ext cx="4572000" cy="5787339"/>
          </a:xfrm>
          <a:prstGeom prst="rect">
            <a:avLst/>
          </a:prstGeom>
        </p:spPr>
      </p:pic>
      <p:sp>
        <p:nvSpPr>
          <p:cNvPr id="4" name="Textfeld 3">
            <a:extLst>
              <a:ext uri="{FF2B5EF4-FFF2-40B4-BE49-F238E27FC236}">
                <a16:creationId xmlns:a16="http://schemas.microsoft.com/office/drawing/2014/main" id="{9220665B-3BB4-102D-2E8B-807B15F93347}"/>
              </a:ext>
            </a:extLst>
          </p:cNvPr>
          <p:cNvSpPr txBox="1"/>
          <p:nvPr/>
        </p:nvSpPr>
        <p:spPr>
          <a:xfrm>
            <a:off x="216024" y="1092800"/>
            <a:ext cx="3923928" cy="3970318"/>
          </a:xfrm>
          <a:prstGeom prst="rect">
            <a:avLst/>
          </a:prstGeom>
          <a:noFill/>
        </p:spPr>
        <p:txBody>
          <a:bodyPr wrap="square" rtlCol="0">
            <a:spAutoFit/>
          </a:bodyPr>
          <a:lstStyle/>
          <a:p>
            <a:pPr algn="ctr"/>
            <a:r>
              <a:rPr lang="en-US" b="1" dirty="0"/>
              <a:t>Ireland - Political</a:t>
            </a:r>
            <a:endParaRPr lang="de-DE" dirty="0"/>
          </a:p>
          <a:p>
            <a:pPr algn="just"/>
            <a:r>
              <a:rPr lang="en-US" dirty="0"/>
              <a:t>Politically, Ireland is divided between the Republic of Ireland, which covers five-sixths of the island, and Northern Ireland (also called Ulster), a part of the United Kingdom, which covers the remaining area and is located in the north-east of the island. The population of Ireland is about 6.9 million. About 5 million live in the Republic of Ireland and just over 1.9 million live in Northern Ireland.</a:t>
            </a:r>
            <a:endParaRPr lang="de-DE" dirty="0"/>
          </a:p>
          <a:p>
            <a:endParaRPr lang="de-DE" dirty="0"/>
          </a:p>
        </p:txBody>
      </p:sp>
    </p:spTree>
    <p:extLst>
      <p:ext uri="{BB962C8B-B14F-4D97-AF65-F5344CB8AC3E}">
        <p14:creationId xmlns:p14="http://schemas.microsoft.com/office/powerpoint/2010/main" val="24101220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9220665B-3BB4-102D-2E8B-807B15F93347}"/>
              </a:ext>
            </a:extLst>
          </p:cNvPr>
          <p:cNvSpPr txBox="1"/>
          <p:nvPr/>
        </p:nvSpPr>
        <p:spPr>
          <a:xfrm>
            <a:off x="216024" y="1092800"/>
            <a:ext cx="8820472" cy="646331"/>
          </a:xfrm>
          <a:prstGeom prst="rect">
            <a:avLst/>
          </a:prstGeom>
          <a:noFill/>
        </p:spPr>
        <p:txBody>
          <a:bodyPr wrap="square" rtlCol="0">
            <a:spAutoFit/>
          </a:bodyPr>
          <a:lstStyle/>
          <a:p>
            <a:pPr algn="ctr"/>
            <a:r>
              <a:rPr lang="en-US" b="1" dirty="0"/>
              <a:t>The United Kingdom and the Republic of Ireland</a:t>
            </a:r>
            <a:endParaRPr lang="de-DE" b="1" dirty="0"/>
          </a:p>
          <a:p>
            <a:pPr algn="ctr"/>
            <a:r>
              <a:rPr lang="de-DE" b="1" dirty="0"/>
              <a:t>- Heads </a:t>
            </a:r>
            <a:r>
              <a:rPr lang="de-DE" b="1" dirty="0" err="1"/>
              <a:t>of</a:t>
            </a:r>
            <a:r>
              <a:rPr lang="de-DE" b="1" dirty="0"/>
              <a:t> State -</a:t>
            </a:r>
            <a:endParaRPr lang="de-DE" dirty="0"/>
          </a:p>
        </p:txBody>
      </p:sp>
      <p:sp>
        <p:nvSpPr>
          <p:cNvPr id="5" name="Textfeld 4">
            <a:extLst>
              <a:ext uri="{FF2B5EF4-FFF2-40B4-BE49-F238E27FC236}">
                <a16:creationId xmlns:a16="http://schemas.microsoft.com/office/drawing/2014/main" id="{628A58E4-53B5-B23B-579F-A3525FB3DF17}"/>
              </a:ext>
            </a:extLst>
          </p:cNvPr>
          <p:cNvSpPr txBox="1"/>
          <p:nvPr/>
        </p:nvSpPr>
        <p:spPr>
          <a:xfrm>
            <a:off x="2267744" y="1872000"/>
            <a:ext cx="6876256" cy="2862322"/>
          </a:xfrm>
          <a:prstGeom prst="rect">
            <a:avLst/>
          </a:prstGeom>
          <a:noFill/>
        </p:spPr>
        <p:txBody>
          <a:bodyPr wrap="square" rtlCol="0">
            <a:spAutoFit/>
          </a:bodyPr>
          <a:lstStyle/>
          <a:p>
            <a:r>
              <a:rPr lang="de-DE" dirty="0" err="1"/>
              <a:t>as</a:t>
            </a:r>
            <a:r>
              <a:rPr lang="de-DE" dirty="0"/>
              <a:t> </a:t>
            </a:r>
            <a:r>
              <a:rPr lang="de-DE" dirty="0" err="1"/>
              <a:t>the</a:t>
            </a:r>
            <a:r>
              <a:rPr lang="de-DE" dirty="0"/>
              <a:t> </a:t>
            </a:r>
            <a:r>
              <a:rPr lang="de-DE" dirty="0" err="1"/>
              <a:t>sucessor</a:t>
            </a:r>
            <a:r>
              <a:rPr lang="de-DE" dirty="0"/>
              <a:t> </a:t>
            </a:r>
            <a:r>
              <a:rPr lang="de-DE" dirty="0" err="1"/>
              <a:t>to</a:t>
            </a:r>
            <a:r>
              <a:rPr lang="de-DE" dirty="0"/>
              <a:t> Queen Elizabeth II Charles </a:t>
            </a:r>
            <a:r>
              <a:rPr lang="de-DE" dirty="0" err="1"/>
              <a:t>is</a:t>
            </a:r>
            <a:r>
              <a:rPr lang="de-DE" dirty="0"/>
              <a:t> </a:t>
            </a:r>
            <a:r>
              <a:rPr lang="de-DE" dirty="0" err="1"/>
              <a:t>the</a:t>
            </a:r>
            <a:r>
              <a:rPr lang="de-DE" dirty="0"/>
              <a:t> Head </a:t>
            </a:r>
            <a:r>
              <a:rPr lang="de-DE" dirty="0" err="1"/>
              <a:t>of</a:t>
            </a:r>
            <a:r>
              <a:rPr lang="de-DE" dirty="0"/>
              <a:t> State </a:t>
            </a:r>
            <a:r>
              <a:rPr lang="de-DE" dirty="0" err="1"/>
              <a:t>of</a:t>
            </a:r>
            <a:r>
              <a:rPr lang="de-DE" dirty="0"/>
              <a:t> </a:t>
            </a:r>
            <a:r>
              <a:rPr lang="de-DE" dirty="0" err="1"/>
              <a:t>the</a:t>
            </a:r>
            <a:r>
              <a:rPr lang="de-DE" dirty="0"/>
              <a:t> United Kingdom and </a:t>
            </a:r>
            <a:r>
              <a:rPr lang="de-DE" dirty="0" err="1"/>
              <a:t>as</a:t>
            </a:r>
            <a:r>
              <a:rPr lang="de-DE" dirty="0"/>
              <a:t> such </a:t>
            </a:r>
            <a:r>
              <a:rPr lang="de-DE" dirty="0" err="1"/>
              <a:t>the</a:t>
            </a:r>
            <a:r>
              <a:rPr lang="de-DE" dirty="0"/>
              <a:t> Head </a:t>
            </a:r>
            <a:r>
              <a:rPr lang="de-DE" dirty="0" err="1"/>
              <a:t>of</a:t>
            </a:r>
            <a:r>
              <a:rPr lang="de-DE" dirty="0"/>
              <a:t> State </a:t>
            </a:r>
            <a:r>
              <a:rPr lang="de-DE" dirty="0" err="1"/>
              <a:t>of</a:t>
            </a:r>
            <a:r>
              <a:rPr lang="de-DE" dirty="0"/>
              <a:t> England, Scotland, Wales and Northern </a:t>
            </a:r>
            <a:r>
              <a:rPr lang="de-DE" dirty="0" err="1"/>
              <a:t>Ireland</a:t>
            </a:r>
            <a:r>
              <a:rPr lang="de-DE" dirty="0"/>
              <a:t> (Ulster) </a:t>
            </a:r>
            <a:r>
              <a:rPr lang="de-DE" dirty="0" err="1"/>
              <a:t>as</a:t>
            </a:r>
            <a:r>
              <a:rPr lang="de-DE" dirty="0"/>
              <a:t> </a:t>
            </a:r>
            <a:r>
              <a:rPr lang="de-DE" dirty="0" err="1"/>
              <a:t>well</a:t>
            </a:r>
            <a:r>
              <a:rPr lang="de-DE" dirty="0"/>
              <a:t> </a:t>
            </a:r>
            <a:r>
              <a:rPr lang="de-DE" dirty="0" err="1"/>
              <a:t>as</a:t>
            </a:r>
            <a:r>
              <a:rPr lang="de-DE" dirty="0"/>
              <a:t> 14 </a:t>
            </a:r>
            <a:r>
              <a:rPr lang="de-DE" dirty="0" err="1"/>
              <a:t>further</a:t>
            </a:r>
            <a:r>
              <a:rPr lang="de-DE" dirty="0"/>
              <a:t> </a:t>
            </a:r>
            <a:r>
              <a:rPr lang="de-DE" dirty="0" err="1"/>
              <a:t>sovereign</a:t>
            </a:r>
            <a:r>
              <a:rPr lang="de-DE" dirty="0"/>
              <a:t> </a:t>
            </a:r>
            <a:r>
              <a:rPr lang="de-DE" dirty="0" err="1"/>
              <a:t>states</a:t>
            </a:r>
            <a:r>
              <a:rPr lang="de-DE" dirty="0"/>
              <a:t> </a:t>
            </a:r>
            <a:r>
              <a:rPr lang="de-DE" dirty="0" err="1"/>
              <a:t>designated</a:t>
            </a:r>
            <a:r>
              <a:rPr lang="de-DE" dirty="0"/>
              <a:t> Commonwealth </a:t>
            </a:r>
            <a:r>
              <a:rPr lang="de-DE" dirty="0" err="1"/>
              <a:t>Realms</a:t>
            </a:r>
            <a:r>
              <a:rPr lang="de-DE" dirty="0"/>
              <a:t> and </a:t>
            </a:r>
            <a:r>
              <a:rPr lang="de-DE" dirty="0" err="1"/>
              <a:t>including</a:t>
            </a:r>
            <a:r>
              <a:rPr lang="de-DE" dirty="0"/>
              <a:t> Canada, Australia and New Zealand.</a:t>
            </a:r>
          </a:p>
          <a:p>
            <a:r>
              <a:rPr lang="de-DE" dirty="0"/>
              <a:t>In </a:t>
            </a:r>
            <a:r>
              <a:rPr lang="de-DE" dirty="0" err="1"/>
              <a:t>addition</a:t>
            </a:r>
            <a:r>
              <a:rPr lang="de-DE" dirty="0"/>
              <a:t>, he </a:t>
            </a:r>
            <a:r>
              <a:rPr lang="de-DE" dirty="0" err="1"/>
              <a:t>is</a:t>
            </a:r>
            <a:r>
              <a:rPr lang="de-DE" dirty="0"/>
              <a:t> </a:t>
            </a:r>
            <a:r>
              <a:rPr lang="de-DE" dirty="0" err="1"/>
              <a:t>the</a:t>
            </a:r>
            <a:r>
              <a:rPr lang="de-DE" dirty="0"/>
              <a:t> Head </a:t>
            </a:r>
            <a:r>
              <a:rPr lang="de-DE" dirty="0" err="1"/>
              <a:t>of</a:t>
            </a:r>
            <a:r>
              <a:rPr lang="de-DE" dirty="0"/>
              <a:t> </a:t>
            </a:r>
            <a:r>
              <a:rPr lang="de-DE" dirty="0" err="1"/>
              <a:t>the</a:t>
            </a:r>
            <a:r>
              <a:rPr lang="de-DE" dirty="0"/>
              <a:t> Commonwealth </a:t>
            </a:r>
            <a:r>
              <a:rPr lang="de-DE" dirty="0" err="1"/>
              <a:t>of</a:t>
            </a:r>
            <a:r>
              <a:rPr lang="de-DE" dirty="0"/>
              <a:t> </a:t>
            </a:r>
            <a:r>
              <a:rPr lang="de-DE" dirty="0" err="1"/>
              <a:t>Nations</a:t>
            </a:r>
            <a:r>
              <a:rPr lang="de-DE" dirty="0"/>
              <a:t> </a:t>
            </a:r>
            <a:r>
              <a:rPr lang="de-DE" dirty="0" err="1"/>
              <a:t>comprising</a:t>
            </a:r>
            <a:r>
              <a:rPr lang="de-DE" dirty="0"/>
              <a:t> 56 </a:t>
            </a:r>
            <a:r>
              <a:rPr lang="de-DE" dirty="0" err="1"/>
              <a:t>states</a:t>
            </a:r>
            <a:r>
              <a:rPr lang="de-DE" dirty="0"/>
              <a:t>.</a:t>
            </a:r>
          </a:p>
          <a:p>
            <a:r>
              <a:rPr lang="de-DE" dirty="0"/>
              <a:t>King Charles‘ </a:t>
            </a:r>
            <a:r>
              <a:rPr lang="de-DE" dirty="0" err="1"/>
              <a:t>family</a:t>
            </a:r>
            <a:r>
              <a:rPr lang="de-DE" dirty="0"/>
              <a:t> </a:t>
            </a:r>
            <a:r>
              <a:rPr lang="de-DE" dirty="0" err="1"/>
              <a:t>name</a:t>
            </a:r>
            <a:r>
              <a:rPr lang="de-DE" dirty="0"/>
              <a:t> </a:t>
            </a:r>
            <a:r>
              <a:rPr lang="de-DE" dirty="0" err="1"/>
              <a:t>is</a:t>
            </a:r>
            <a:r>
              <a:rPr lang="de-DE" dirty="0"/>
              <a:t> </a:t>
            </a:r>
            <a:r>
              <a:rPr lang="de-DE" b="1" dirty="0"/>
              <a:t>Mountbatten-Windsor.</a:t>
            </a:r>
            <a:r>
              <a:rPr lang="de-DE" dirty="0"/>
              <a:t> Mountbatten </a:t>
            </a:r>
            <a:r>
              <a:rPr lang="de-DE" dirty="0" err="1"/>
              <a:t>is</a:t>
            </a:r>
            <a:r>
              <a:rPr lang="de-DE" dirty="0"/>
              <a:t> </a:t>
            </a:r>
            <a:r>
              <a:rPr lang="de-DE" dirty="0" err="1"/>
              <a:t>the</a:t>
            </a:r>
            <a:r>
              <a:rPr lang="de-DE" dirty="0"/>
              <a:t>  </a:t>
            </a:r>
            <a:r>
              <a:rPr lang="de-DE" dirty="0" err="1"/>
              <a:t>anglicised</a:t>
            </a:r>
            <a:r>
              <a:rPr lang="de-DE" dirty="0"/>
              <a:t> variant </a:t>
            </a:r>
            <a:r>
              <a:rPr lang="de-DE" dirty="0" err="1"/>
              <a:t>of</a:t>
            </a:r>
            <a:r>
              <a:rPr lang="de-DE" dirty="0"/>
              <a:t> </a:t>
            </a:r>
            <a:r>
              <a:rPr lang="de-DE" dirty="0" err="1"/>
              <a:t>his</a:t>
            </a:r>
            <a:r>
              <a:rPr lang="de-DE" dirty="0"/>
              <a:t> </a:t>
            </a:r>
            <a:r>
              <a:rPr lang="de-DE" dirty="0" err="1"/>
              <a:t>fathers</a:t>
            </a:r>
            <a:r>
              <a:rPr lang="de-DE" dirty="0"/>
              <a:t> </a:t>
            </a:r>
            <a:r>
              <a:rPr lang="de-DE" dirty="0" err="1"/>
              <a:t>family</a:t>
            </a:r>
            <a:r>
              <a:rPr lang="de-DE" dirty="0"/>
              <a:t> </a:t>
            </a:r>
            <a:r>
              <a:rPr lang="de-DE" dirty="0" err="1"/>
              <a:t>name</a:t>
            </a:r>
            <a:r>
              <a:rPr lang="de-DE" dirty="0"/>
              <a:t> Battenberg.</a:t>
            </a:r>
          </a:p>
          <a:p>
            <a:r>
              <a:rPr lang="de-DE" dirty="0"/>
              <a:t>The </a:t>
            </a:r>
            <a:r>
              <a:rPr lang="de-DE" dirty="0" err="1"/>
              <a:t>family</a:t>
            </a:r>
            <a:r>
              <a:rPr lang="de-DE" dirty="0"/>
              <a:t> </a:t>
            </a:r>
            <a:r>
              <a:rPr lang="de-DE" dirty="0" err="1"/>
              <a:t>name</a:t>
            </a:r>
            <a:r>
              <a:rPr lang="de-DE" dirty="0"/>
              <a:t> </a:t>
            </a:r>
            <a:r>
              <a:rPr lang="de-DE" dirty="0" err="1"/>
              <a:t>of</a:t>
            </a:r>
            <a:r>
              <a:rPr lang="de-DE" dirty="0"/>
              <a:t> Queen Elizabeth II was </a:t>
            </a:r>
            <a:r>
              <a:rPr lang="de-DE" b="1" dirty="0"/>
              <a:t>Windsor</a:t>
            </a:r>
            <a:r>
              <a:rPr lang="de-DE" dirty="0"/>
              <a:t>.</a:t>
            </a:r>
          </a:p>
        </p:txBody>
      </p:sp>
      <p:grpSp>
        <p:nvGrpSpPr>
          <p:cNvPr id="9" name="Gruppieren 8">
            <a:extLst>
              <a:ext uri="{FF2B5EF4-FFF2-40B4-BE49-F238E27FC236}">
                <a16:creationId xmlns:a16="http://schemas.microsoft.com/office/drawing/2014/main" id="{7B07E16B-2757-075F-4380-2190B390B96E}"/>
              </a:ext>
            </a:extLst>
          </p:cNvPr>
          <p:cNvGrpSpPr/>
          <p:nvPr/>
        </p:nvGrpSpPr>
        <p:grpSpPr>
          <a:xfrm>
            <a:off x="0" y="1872000"/>
            <a:ext cx="1907704" cy="2710166"/>
            <a:chOff x="0" y="1872000"/>
            <a:chExt cx="1907704" cy="2710166"/>
          </a:xfrm>
        </p:grpSpPr>
        <p:sp>
          <p:nvSpPr>
            <p:cNvPr id="2" name="Textfeld 1">
              <a:extLst>
                <a:ext uri="{FF2B5EF4-FFF2-40B4-BE49-F238E27FC236}">
                  <a16:creationId xmlns:a16="http://schemas.microsoft.com/office/drawing/2014/main" id="{9B900EA4-E3FA-B136-1813-05CEF4E81C7B}"/>
                </a:ext>
              </a:extLst>
            </p:cNvPr>
            <p:cNvSpPr txBox="1"/>
            <p:nvPr/>
          </p:nvSpPr>
          <p:spPr>
            <a:xfrm>
              <a:off x="0" y="1872000"/>
              <a:ext cx="1907704" cy="369332"/>
            </a:xfrm>
            <a:prstGeom prst="rect">
              <a:avLst/>
            </a:prstGeom>
            <a:noFill/>
          </p:spPr>
          <p:txBody>
            <a:bodyPr wrap="square" rtlCol="0">
              <a:spAutoFit/>
            </a:bodyPr>
            <a:lstStyle/>
            <a:p>
              <a:r>
                <a:rPr lang="de-DE" b="1" dirty="0"/>
                <a:t>King Charles III</a:t>
              </a:r>
            </a:p>
          </p:txBody>
        </p:sp>
        <p:pic>
          <p:nvPicPr>
            <p:cNvPr id="7" name="Grafik 6" descr="Ein Bild, das Person, Menschliches Gesicht, Krawatte, Kleidung enthält.&#10;&#10;Automatisch generierte Beschreibung">
              <a:extLst>
                <a:ext uri="{FF2B5EF4-FFF2-40B4-BE49-F238E27FC236}">
                  <a16:creationId xmlns:a16="http://schemas.microsoft.com/office/drawing/2014/main" id="{73B5D35B-A661-8E9C-B7A1-F1BB7141D97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2348880"/>
              <a:ext cx="1584000" cy="2233286"/>
            </a:xfrm>
            <a:prstGeom prst="rect">
              <a:avLst/>
            </a:prstGeom>
          </p:spPr>
        </p:pic>
      </p:grpSp>
      <p:sp>
        <p:nvSpPr>
          <p:cNvPr id="10" name="Textfeld 9">
            <a:extLst>
              <a:ext uri="{FF2B5EF4-FFF2-40B4-BE49-F238E27FC236}">
                <a16:creationId xmlns:a16="http://schemas.microsoft.com/office/drawing/2014/main" id="{0EDAE640-9911-A39D-A25F-6E630F25DCF5}"/>
              </a:ext>
            </a:extLst>
          </p:cNvPr>
          <p:cNvSpPr txBox="1"/>
          <p:nvPr/>
        </p:nvSpPr>
        <p:spPr>
          <a:xfrm>
            <a:off x="2267744" y="4887158"/>
            <a:ext cx="6876256" cy="1754326"/>
          </a:xfrm>
          <a:prstGeom prst="rect">
            <a:avLst/>
          </a:prstGeom>
          <a:noFill/>
        </p:spPr>
        <p:txBody>
          <a:bodyPr wrap="square" rtlCol="0">
            <a:spAutoFit/>
          </a:bodyPr>
          <a:lstStyle/>
          <a:p>
            <a:r>
              <a:rPr lang="de-DE" dirty="0" err="1">
                <a:solidFill>
                  <a:schemeClr val="bg1"/>
                </a:solidFill>
              </a:rPr>
              <a:t>is</a:t>
            </a:r>
            <a:r>
              <a:rPr lang="de-DE" dirty="0">
                <a:solidFill>
                  <a:schemeClr val="bg1"/>
                </a:solidFill>
              </a:rPr>
              <a:t> a </a:t>
            </a:r>
            <a:r>
              <a:rPr lang="de-DE" dirty="0" err="1">
                <a:solidFill>
                  <a:schemeClr val="bg1"/>
                </a:solidFill>
              </a:rPr>
              <a:t>member</a:t>
            </a:r>
            <a:r>
              <a:rPr lang="de-DE" dirty="0">
                <a:solidFill>
                  <a:schemeClr val="bg1"/>
                </a:solidFill>
              </a:rPr>
              <a:t> </a:t>
            </a:r>
            <a:r>
              <a:rPr lang="de-DE" dirty="0" err="1">
                <a:solidFill>
                  <a:schemeClr val="bg1"/>
                </a:solidFill>
              </a:rPr>
              <a:t>of</a:t>
            </a:r>
            <a:r>
              <a:rPr lang="de-DE" dirty="0">
                <a:solidFill>
                  <a:schemeClr val="bg1"/>
                </a:solidFill>
              </a:rPr>
              <a:t> </a:t>
            </a:r>
            <a:r>
              <a:rPr lang="de-DE" dirty="0" err="1">
                <a:solidFill>
                  <a:schemeClr val="bg1"/>
                </a:solidFill>
              </a:rPr>
              <a:t>the</a:t>
            </a:r>
            <a:r>
              <a:rPr lang="de-DE" dirty="0">
                <a:solidFill>
                  <a:schemeClr val="bg1"/>
                </a:solidFill>
              </a:rPr>
              <a:t> </a:t>
            </a:r>
            <a:r>
              <a:rPr lang="de-DE" dirty="0" err="1">
                <a:solidFill>
                  <a:schemeClr val="bg1"/>
                </a:solidFill>
              </a:rPr>
              <a:t>Irish</a:t>
            </a:r>
            <a:r>
              <a:rPr lang="de-DE" dirty="0">
                <a:solidFill>
                  <a:schemeClr val="bg1"/>
                </a:solidFill>
              </a:rPr>
              <a:t> Labour Party and </a:t>
            </a:r>
            <a:r>
              <a:rPr lang="de-DE" dirty="0" err="1">
                <a:solidFill>
                  <a:schemeClr val="bg1"/>
                </a:solidFill>
              </a:rPr>
              <a:t>has</a:t>
            </a:r>
            <a:r>
              <a:rPr lang="de-DE" dirty="0">
                <a:solidFill>
                  <a:schemeClr val="bg1"/>
                </a:solidFill>
              </a:rPr>
              <a:t> </a:t>
            </a:r>
            <a:r>
              <a:rPr lang="de-DE" dirty="0" err="1">
                <a:solidFill>
                  <a:schemeClr val="bg1"/>
                </a:solidFill>
              </a:rPr>
              <a:t>been</a:t>
            </a:r>
            <a:r>
              <a:rPr lang="de-DE" dirty="0">
                <a:solidFill>
                  <a:schemeClr val="bg1"/>
                </a:solidFill>
              </a:rPr>
              <a:t> </a:t>
            </a:r>
            <a:r>
              <a:rPr lang="de-DE" dirty="0" err="1">
                <a:solidFill>
                  <a:schemeClr val="bg1"/>
                </a:solidFill>
              </a:rPr>
              <a:t>the</a:t>
            </a:r>
            <a:r>
              <a:rPr lang="de-DE" dirty="0">
                <a:solidFill>
                  <a:schemeClr val="bg1"/>
                </a:solidFill>
              </a:rPr>
              <a:t> 9th </a:t>
            </a:r>
            <a:r>
              <a:rPr lang="de-DE" dirty="0" err="1">
                <a:solidFill>
                  <a:schemeClr val="bg1"/>
                </a:solidFill>
              </a:rPr>
              <a:t>President</a:t>
            </a:r>
            <a:r>
              <a:rPr lang="de-DE" dirty="0">
                <a:solidFill>
                  <a:schemeClr val="bg1"/>
                </a:solidFill>
              </a:rPr>
              <a:t> </a:t>
            </a:r>
            <a:r>
              <a:rPr lang="de-DE" dirty="0" err="1">
                <a:solidFill>
                  <a:schemeClr val="bg1"/>
                </a:solidFill>
              </a:rPr>
              <a:t>of</a:t>
            </a:r>
            <a:r>
              <a:rPr lang="de-DE" dirty="0">
                <a:solidFill>
                  <a:schemeClr val="bg1"/>
                </a:solidFill>
              </a:rPr>
              <a:t> </a:t>
            </a:r>
            <a:r>
              <a:rPr lang="de-DE" dirty="0" err="1">
                <a:solidFill>
                  <a:schemeClr val="bg1"/>
                </a:solidFill>
              </a:rPr>
              <a:t>the</a:t>
            </a:r>
            <a:r>
              <a:rPr lang="de-DE" dirty="0">
                <a:solidFill>
                  <a:schemeClr val="bg1"/>
                </a:solidFill>
              </a:rPr>
              <a:t> </a:t>
            </a:r>
            <a:r>
              <a:rPr lang="de-DE" dirty="0" err="1">
                <a:solidFill>
                  <a:schemeClr val="bg1"/>
                </a:solidFill>
              </a:rPr>
              <a:t>Republic</a:t>
            </a:r>
            <a:r>
              <a:rPr lang="de-DE" dirty="0">
                <a:solidFill>
                  <a:schemeClr val="bg1"/>
                </a:solidFill>
              </a:rPr>
              <a:t> </a:t>
            </a:r>
            <a:r>
              <a:rPr lang="de-DE" dirty="0" err="1">
                <a:solidFill>
                  <a:schemeClr val="bg1"/>
                </a:solidFill>
              </a:rPr>
              <a:t>of</a:t>
            </a:r>
            <a:r>
              <a:rPr lang="de-DE" dirty="0">
                <a:solidFill>
                  <a:schemeClr val="bg1"/>
                </a:solidFill>
              </a:rPr>
              <a:t> </a:t>
            </a:r>
            <a:r>
              <a:rPr lang="de-DE" dirty="0" err="1">
                <a:solidFill>
                  <a:schemeClr val="bg1"/>
                </a:solidFill>
              </a:rPr>
              <a:t>Ireland</a:t>
            </a:r>
            <a:r>
              <a:rPr lang="de-DE" dirty="0">
                <a:solidFill>
                  <a:schemeClr val="bg1"/>
                </a:solidFill>
              </a:rPr>
              <a:t> </a:t>
            </a:r>
            <a:r>
              <a:rPr lang="de-DE" dirty="0" err="1">
                <a:solidFill>
                  <a:schemeClr val="bg1"/>
                </a:solidFill>
              </a:rPr>
              <a:t>since</a:t>
            </a:r>
            <a:r>
              <a:rPr lang="de-DE" dirty="0">
                <a:solidFill>
                  <a:schemeClr val="bg1"/>
                </a:solidFill>
              </a:rPr>
              <a:t> 11 November 2011.</a:t>
            </a:r>
          </a:p>
          <a:p>
            <a:r>
              <a:rPr lang="de-DE" dirty="0">
                <a:solidFill>
                  <a:schemeClr val="bg1"/>
                </a:solidFill>
              </a:rPr>
              <a:t>In </a:t>
            </a:r>
            <a:r>
              <a:rPr lang="de-DE" dirty="0" err="1">
                <a:solidFill>
                  <a:schemeClr val="bg1"/>
                </a:solidFill>
              </a:rPr>
              <a:t>the</a:t>
            </a:r>
            <a:r>
              <a:rPr lang="de-DE" dirty="0">
                <a:solidFill>
                  <a:schemeClr val="bg1"/>
                </a:solidFill>
              </a:rPr>
              <a:t> </a:t>
            </a:r>
            <a:r>
              <a:rPr lang="de-DE" dirty="0" err="1">
                <a:solidFill>
                  <a:schemeClr val="bg1"/>
                </a:solidFill>
              </a:rPr>
              <a:t>Republic</a:t>
            </a:r>
            <a:r>
              <a:rPr lang="de-DE" dirty="0">
                <a:solidFill>
                  <a:schemeClr val="bg1"/>
                </a:solidFill>
              </a:rPr>
              <a:t> </a:t>
            </a:r>
            <a:r>
              <a:rPr lang="de-DE" dirty="0" err="1">
                <a:solidFill>
                  <a:schemeClr val="bg1"/>
                </a:solidFill>
              </a:rPr>
              <a:t>of</a:t>
            </a:r>
            <a:r>
              <a:rPr lang="de-DE" dirty="0">
                <a:solidFill>
                  <a:schemeClr val="bg1"/>
                </a:solidFill>
              </a:rPr>
              <a:t> </a:t>
            </a:r>
            <a:r>
              <a:rPr lang="de-DE" dirty="0" err="1">
                <a:solidFill>
                  <a:schemeClr val="bg1"/>
                </a:solidFill>
              </a:rPr>
              <a:t>Ireland</a:t>
            </a:r>
            <a:r>
              <a:rPr lang="de-DE" dirty="0">
                <a:solidFill>
                  <a:schemeClr val="bg1"/>
                </a:solidFill>
              </a:rPr>
              <a:t> </a:t>
            </a:r>
            <a:r>
              <a:rPr lang="de-DE" dirty="0" err="1">
                <a:solidFill>
                  <a:schemeClr val="bg1"/>
                </a:solidFill>
              </a:rPr>
              <a:t>the</a:t>
            </a:r>
            <a:r>
              <a:rPr lang="de-DE" dirty="0">
                <a:solidFill>
                  <a:schemeClr val="bg1"/>
                </a:solidFill>
              </a:rPr>
              <a:t> </a:t>
            </a:r>
            <a:r>
              <a:rPr lang="de-DE" dirty="0" err="1">
                <a:solidFill>
                  <a:schemeClr val="bg1"/>
                </a:solidFill>
              </a:rPr>
              <a:t>President</a:t>
            </a:r>
            <a:r>
              <a:rPr lang="de-DE" dirty="0">
                <a:solidFill>
                  <a:schemeClr val="bg1"/>
                </a:solidFill>
              </a:rPr>
              <a:t> </a:t>
            </a:r>
            <a:r>
              <a:rPr lang="de-DE" dirty="0" err="1">
                <a:solidFill>
                  <a:schemeClr val="bg1"/>
                </a:solidFill>
              </a:rPr>
              <a:t>is</a:t>
            </a:r>
            <a:r>
              <a:rPr lang="de-DE" dirty="0">
                <a:solidFill>
                  <a:schemeClr val="bg1"/>
                </a:solidFill>
              </a:rPr>
              <a:t> </a:t>
            </a:r>
            <a:r>
              <a:rPr lang="de-DE" dirty="0" err="1">
                <a:solidFill>
                  <a:schemeClr val="bg1"/>
                </a:solidFill>
              </a:rPr>
              <a:t>elected</a:t>
            </a:r>
            <a:r>
              <a:rPr lang="de-DE" dirty="0">
                <a:solidFill>
                  <a:schemeClr val="bg1"/>
                </a:solidFill>
              </a:rPr>
              <a:t> </a:t>
            </a:r>
            <a:r>
              <a:rPr lang="de-DE" dirty="0" err="1">
                <a:solidFill>
                  <a:schemeClr val="bg1"/>
                </a:solidFill>
              </a:rPr>
              <a:t>by</a:t>
            </a:r>
            <a:r>
              <a:rPr lang="de-DE" dirty="0">
                <a:solidFill>
                  <a:schemeClr val="bg1"/>
                </a:solidFill>
              </a:rPr>
              <a:t> </a:t>
            </a:r>
            <a:r>
              <a:rPr lang="de-DE" dirty="0" err="1">
                <a:solidFill>
                  <a:schemeClr val="bg1"/>
                </a:solidFill>
              </a:rPr>
              <a:t>the</a:t>
            </a:r>
            <a:r>
              <a:rPr lang="de-DE" dirty="0">
                <a:solidFill>
                  <a:schemeClr val="bg1"/>
                </a:solidFill>
              </a:rPr>
              <a:t> </a:t>
            </a:r>
            <a:r>
              <a:rPr lang="de-DE" dirty="0" err="1">
                <a:solidFill>
                  <a:schemeClr val="bg1"/>
                </a:solidFill>
              </a:rPr>
              <a:t>people</a:t>
            </a:r>
            <a:r>
              <a:rPr lang="de-DE" dirty="0">
                <a:solidFill>
                  <a:schemeClr val="bg1"/>
                </a:solidFill>
              </a:rPr>
              <a:t>, </a:t>
            </a:r>
            <a:r>
              <a:rPr lang="de-DE" dirty="0" err="1">
                <a:solidFill>
                  <a:schemeClr val="bg1"/>
                </a:solidFill>
              </a:rPr>
              <a:t>which</a:t>
            </a:r>
            <a:r>
              <a:rPr lang="de-DE" dirty="0">
                <a:solidFill>
                  <a:schemeClr val="bg1"/>
                </a:solidFill>
              </a:rPr>
              <a:t> </a:t>
            </a:r>
            <a:r>
              <a:rPr lang="de-DE" dirty="0" err="1">
                <a:solidFill>
                  <a:schemeClr val="bg1"/>
                </a:solidFill>
              </a:rPr>
              <a:t>is</a:t>
            </a:r>
            <a:r>
              <a:rPr lang="de-DE" dirty="0">
                <a:solidFill>
                  <a:schemeClr val="bg1"/>
                </a:solidFill>
              </a:rPr>
              <a:t> different </a:t>
            </a:r>
            <a:r>
              <a:rPr lang="de-DE" dirty="0" err="1">
                <a:solidFill>
                  <a:schemeClr val="bg1"/>
                </a:solidFill>
              </a:rPr>
              <a:t>from</a:t>
            </a:r>
            <a:r>
              <a:rPr lang="de-DE" dirty="0">
                <a:solidFill>
                  <a:schemeClr val="bg1"/>
                </a:solidFill>
              </a:rPr>
              <a:t> Germany </a:t>
            </a:r>
            <a:r>
              <a:rPr lang="de-DE" dirty="0" err="1">
                <a:solidFill>
                  <a:schemeClr val="bg1"/>
                </a:solidFill>
              </a:rPr>
              <a:t>where</a:t>
            </a:r>
            <a:r>
              <a:rPr lang="de-DE" dirty="0">
                <a:solidFill>
                  <a:schemeClr val="bg1"/>
                </a:solidFill>
              </a:rPr>
              <a:t> </a:t>
            </a:r>
            <a:r>
              <a:rPr lang="de-DE" dirty="0" err="1">
                <a:solidFill>
                  <a:schemeClr val="bg1"/>
                </a:solidFill>
              </a:rPr>
              <a:t>the</a:t>
            </a:r>
            <a:r>
              <a:rPr lang="de-DE" dirty="0">
                <a:solidFill>
                  <a:schemeClr val="bg1"/>
                </a:solidFill>
              </a:rPr>
              <a:t> </a:t>
            </a:r>
            <a:r>
              <a:rPr lang="de-DE" dirty="0" err="1">
                <a:solidFill>
                  <a:schemeClr val="bg1"/>
                </a:solidFill>
              </a:rPr>
              <a:t>President</a:t>
            </a:r>
            <a:r>
              <a:rPr lang="de-DE" dirty="0">
                <a:solidFill>
                  <a:schemeClr val="bg1"/>
                </a:solidFill>
              </a:rPr>
              <a:t> </a:t>
            </a:r>
            <a:r>
              <a:rPr lang="de-DE" dirty="0" err="1">
                <a:solidFill>
                  <a:schemeClr val="bg1"/>
                </a:solidFill>
              </a:rPr>
              <a:t>is</a:t>
            </a:r>
            <a:r>
              <a:rPr lang="de-DE" dirty="0">
                <a:solidFill>
                  <a:schemeClr val="bg1"/>
                </a:solidFill>
              </a:rPr>
              <a:t> </a:t>
            </a:r>
            <a:r>
              <a:rPr lang="de-DE" dirty="0" err="1">
                <a:solidFill>
                  <a:schemeClr val="bg1"/>
                </a:solidFill>
              </a:rPr>
              <a:t>elected</a:t>
            </a:r>
            <a:r>
              <a:rPr lang="de-DE" dirty="0">
                <a:solidFill>
                  <a:schemeClr val="bg1"/>
                </a:solidFill>
              </a:rPr>
              <a:t> </a:t>
            </a:r>
            <a:r>
              <a:rPr lang="de-DE" dirty="0" err="1">
                <a:solidFill>
                  <a:schemeClr val="bg1"/>
                </a:solidFill>
              </a:rPr>
              <a:t>by</a:t>
            </a:r>
            <a:r>
              <a:rPr lang="de-DE" dirty="0">
                <a:solidFill>
                  <a:schemeClr val="bg1"/>
                </a:solidFill>
              </a:rPr>
              <a:t> </a:t>
            </a:r>
            <a:r>
              <a:rPr lang="de-DE" dirty="0" err="1">
                <a:solidFill>
                  <a:schemeClr val="bg1"/>
                </a:solidFill>
              </a:rPr>
              <a:t>the</a:t>
            </a:r>
            <a:r>
              <a:rPr lang="de-DE" dirty="0">
                <a:solidFill>
                  <a:schemeClr val="bg1"/>
                </a:solidFill>
              </a:rPr>
              <a:t> Federal Assembly (Bundesversammlung) </a:t>
            </a:r>
            <a:r>
              <a:rPr lang="de-DE" dirty="0" err="1">
                <a:solidFill>
                  <a:schemeClr val="bg1"/>
                </a:solidFill>
              </a:rPr>
              <a:t>comprising</a:t>
            </a:r>
            <a:r>
              <a:rPr lang="de-DE" dirty="0">
                <a:solidFill>
                  <a:schemeClr val="bg1"/>
                </a:solidFill>
              </a:rPr>
              <a:t> all MPs and </a:t>
            </a:r>
            <a:r>
              <a:rPr lang="de-DE" dirty="0" err="1">
                <a:solidFill>
                  <a:schemeClr val="bg1"/>
                </a:solidFill>
              </a:rPr>
              <a:t>elected</a:t>
            </a:r>
            <a:r>
              <a:rPr lang="de-DE" dirty="0">
                <a:solidFill>
                  <a:schemeClr val="bg1"/>
                </a:solidFill>
              </a:rPr>
              <a:t> </a:t>
            </a:r>
            <a:r>
              <a:rPr lang="de-DE" dirty="0" err="1">
                <a:solidFill>
                  <a:schemeClr val="bg1"/>
                </a:solidFill>
              </a:rPr>
              <a:t>delegates</a:t>
            </a:r>
            <a:r>
              <a:rPr lang="de-DE" dirty="0">
                <a:solidFill>
                  <a:schemeClr val="bg1"/>
                </a:solidFill>
              </a:rPr>
              <a:t> </a:t>
            </a:r>
            <a:r>
              <a:rPr lang="de-DE" dirty="0" err="1">
                <a:solidFill>
                  <a:schemeClr val="bg1"/>
                </a:solidFill>
              </a:rPr>
              <a:t>from</a:t>
            </a:r>
            <a:r>
              <a:rPr lang="de-DE" dirty="0">
                <a:solidFill>
                  <a:schemeClr val="bg1"/>
                </a:solidFill>
              </a:rPr>
              <a:t> </a:t>
            </a:r>
            <a:r>
              <a:rPr lang="de-DE" dirty="0" err="1">
                <a:solidFill>
                  <a:schemeClr val="bg1"/>
                </a:solidFill>
              </a:rPr>
              <a:t>the</a:t>
            </a:r>
            <a:r>
              <a:rPr lang="de-DE" dirty="0">
                <a:solidFill>
                  <a:schemeClr val="bg1"/>
                </a:solidFill>
              </a:rPr>
              <a:t> German Länder.</a:t>
            </a:r>
          </a:p>
        </p:txBody>
      </p:sp>
      <p:grpSp>
        <p:nvGrpSpPr>
          <p:cNvPr id="13" name="Gruppieren 12">
            <a:extLst>
              <a:ext uri="{FF2B5EF4-FFF2-40B4-BE49-F238E27FC236}">
                <a16:creationId xmlns:a16="http://schemas.microsoft.com/office/drawing/2014/main" id="{3B07F131-1D40-55DD-0C25-239D77DF1A7B}"/>
              </a:ext>
            </a:extLst>
          </p:cNvPr>
          <p:cNvGrpSpPr/>
          <p:nvPr/>
        </p:nvGrpSpPr>
        <p:grpSpPr>
          <a:xfrm>
            <a:off x="0" y="4859868"/>
            <a:ext cx="2267744" cy="1998132"/>
            <a:chOff x="0" y="4859868"/>
            <a:chExt cx="2267744" cy="1998132"/>
          </a:xfrm>
        </p:grpSpPr>
        <p:sp>
          <p:nvSpPr>
            <p:cNvPr id="8" name="Textfeld 7">
              <a:extLst>
                <a:ext uri="{FF2B5EF4-FFF2-40B4-BE49-F238E27FC236}">
                  <a16:creationId xmlns:a16="http://schemas.microsoft.com/office/drawing/2014/main" id="{4C99AAE9-7691-1CD3-14FA-462C3FF898FE}"/>
                </a:ext>
              </a:extLst>
            </p:cNvPr>
            <p:cNvSpPr txBox="1"/>
            <p:nvPr/>
          </p:nvSpPr>
          <p:spPr>
            <a:xfrm>
              <a:off x="0" y="4859868"/>
              <a:ext cx="2267744" cy="369332"/>
            </a:xfrm>
            <a:prstGeom prst="rect">
              <a:avLst/>
            </a:prstGeom>
            <a:noFill/>
          </p:spPr>
          <p:txBody>
            <a:bodyPr wrap="square" rtlCol="0">
              <a:spAutoFit/>
            </a:bodyPr>
            <a:lstStyle/>
            <a:p>
              <a:r>
                <a:rPr lang="de-DE" b="1" dirty="0">
                  <a:solidFill>
                    <a:schemeClr val="bg1"/>
                  </a:solidFill>
                </a:rPr>
                <a:t>Michael D. Higgins</a:t>
              </a:r>
            </a:p>
          </p:txBody>
        </p:sp>
        <p:pic>
          <p:nvPicPr>
            <p:cNvPr id="12" name="Grafik 11" descr="Ein Bild, das Person, Menschliches Gesicht, Lächeln, Kleidung enthält.&#10;&#10;Automatisch generierte Beschreibung">
              <a:extLst>
                <a:ext uri="{FF2B5EF4-FFF2-40B4-BE49-F238E27FC236}">
                  <a16:creationId xmlns:a16="http://schemas.microsoft.com/office/drawing/2014/main" id="{F9CCFBC2-B650-FA3A-137A-B7A9AE41B0DD}"/>
                </a:ext>
              </a:extLst>
            </p:cNvPr>
            <p:cNvPicPr>
              <a:picLocks noChangeAspect="1"/>
            </p:cNvPicPr>
            <p:nvPr/>
          </p:nvPicPr>
          <p:blipFill>
            <a:blip r:embed="rId3" cstate="print">
              <a:extLst>
                <a:ext uri="{28A0092B-C50C-407E-A947-70E740481C1C}">
                  <a14:useLocalDpi xmlns:a14="http://schemas.microsoft.com/office/drawing/2010/main" val="0"/>
                </a:ext>
              </a:extLst>
            </a:blip>
            <a:srcRect r="11528" b="12388"/>
            <a:stretch/>
          </p:blipFill>
          <p:spPr>
            <a:xfrm>
              <a:off x="107504" y="5246703"/>
              <a:ext cx="1332000" cy="1611297"/>
            </a:xfrm>
            <a:prstGeom prst="rect">
              <a:avLst/>
            </a:prstGeom>
          </p:spPr>
        </p:pic>
      </p:grpSp>
    </p:spTree>
    <p:extLst>
      <p:ext uri="{BB962C8B-B14F-4D97-AF65-F5344CB8AC3E}">
        <p14:creationId xmlns:p14="http://schemas.microsoft.com/office/powerpoint/2010/main" val="425632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additive="base">
                                        <p:cTn id="17" dur="500" fill="hold"/>
                                        <p:tgtEl>
                                          <p:spTgt spid="13"/>
                                        </p:tgtEl>
                                        <p:attrNameLst>
                                          <p:attrName>ppt_x</p:attrName>
                                        </p:attrNameLst>
                                      </p:cBhvr>
                                      <p:tavLst>
                                        <p:tav tm="0">
                                          <p:val>
                                            <p:strVal val="#ppt_x"/>
                                          </p:val>
                                        </p:tav>
                                        <p:tav tm="100000">
                                          <p:val>
                                            <p:strVal val="#ppt_x"/>
                                          </p:val>
                                        </p:tav>
                                      </p:tavLst>
                                    </p:anim>
                                    <p:anim calcmode="lin" valueType="num">
                                      <p:cBhvr additive="base">
                                        <p:cTn id="1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1000"/>
                                        <p:tgtEl>
                                          <p:spTgt spid="10"/>
                                        </p:tgtEl>
                                      </p:cBhvr>
                                    </p:animEffect>
                                    <p:anim calcmode="lin" valueType="num">
                                      <p:cBhvr>
                                        <p:cTn id="24" dur="1000" fill="hold"/>
                                        <p:tgtEl>
                                          <p:spTgt spid="10"/>
                                        </p:tgtEl>
                                        <p:attrNameLst>
                                          <p:attrName>ppt_x</p:attrName>
                                        </p:attrNameLst>
                                      </p:cBhvr>
                                      <p:tavLst>
                                        <p:tav tm="0">
                                          <p:val>
                                            <p:strVal val="#ppt_x"/>
                                          </p:val>
                                        </p:tav>
                                        <p:tav tm="100000">
                                          <p:val>
                                            <p:strVal val="#ppt_x"/>
                                          </p:val>
                                        </p:tav>
                                      </p:tavLst>
                                    </p:anim>
                                    <p:anim calcmode="lin" valueType="num">
                                      <p:cBhvr>
                                        <p:cTn id="25"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9220665B-3BB4-102D-2E8B-807B15F93347}"/>
              </a:ext>
            </a:extLst>
          </p:cNvPr>
          <p:cNvSpPr txBox="1"/>
          <p:nvPr/>
        </p:nvSpPr>
        <p:spPr>
          <a:xfrm>
            <a:off x="216024" y="1092800"/>
            <a:ext cx="8820472" cy="646331"/>
          </a:xfrm>
          <a:prstGeom prst="rect">
            <a:avLst/>
          </a:prstGeom>
          <a:noFill/>
        </p:spPr>
        <p:txBody>
          <a:bodyPr wrap="square" rtlCol="0">
            <a:spAutoFit/>
          </a:bodyPr>
          <a:lstStyle/>
          <a:p>
            <a:pPr algn="ctr"/>
            <a:r>
              <a:rPr lang="en-US" b="1" dirty="0"/>
              <a:t>The United Kingdom and the Republic of Ireland</a:t>
            </a:r>
            <a:endParaRPr lang="de-DE" b="1" dirty="0"/>
          </a:p>
          <a:p>
            <a:pPr algn="ctr"/>
            <a:r>
              <a:rPr lang="de-DE" b="1" dirty="0"/>
              <a:t>- Heads </a:t>
            </a:r>
            <a:r>
              <a:rPr lang="de-DE" b="1" dirty="0" err="1"/>
              <a:t>of</a:t>
            </a:r>
            <a:r>
              <a:rPr lang="de-DE" b="1" dirty="0"/>
              <a:t> Government -</a:t>
            </a:r>
            <a:endParaRPr lang="de-DE" dirty="0"/>
          </a:p>
        </p:txBody>
      </p:sp>
      <p:grpSp>
        <p:nvGrpSpPr>
          <p:cNvPr id="18" name="Gruppieren 17">
            <a:extLst>
              <a:ext uri="{FF2B5EF4-FFF2-40B4-BE49-F238E27FC236}">
                <a16:creationId xmlns:a16="http://schemas.microsoft.com/office/drawing/2014/main" id="{3A7C7D46-FB52-816A-DADA-423120B97E0A}"/>
              </a:ext>
            </a:extLst>
          </p:cNvPr>
          <p:cNvGrpSpPr/>
          <p:nvPr/>
        </p:nvGrpSpPr>
        <p:grpSpPr>
          <a:xfrm>
            <a:off x="106625" y="2143550"/>
            <a:ext cx="9037375" cy="1872000"/>
            <a:chOff x="106625" y="2143550"/>
            <a:chExt cx="9037375" cy="1872000"/>
          </a:xfrm>
        </p:grpSpPr>
        <p:sp>
          <p:nvSpPr>
            <p:cNvPr id="5" name="Textfeld 4">
              <a:extLst>
                <a:ext uri="{FF2B5EF4-FFF2-40B4-BE49-F238E27FC236}">
                  <a16:creationId xmlns:a16="http://schemas.microsoft.com/office/drawing/2014/main" id="{628A58E4-53B5-B23B-579F-A3525FB3DF17}"/>
                </a:ext>
              </a:extLst>
            </p:cNvPr>
            <p:cNvSpPr txBox="1"/>
            <p:nvPr/>
          </p:nvSpPr>
          <p:spPr>
            <a:xfrm>
              <a:off x="2267744" y="2304048"/>
              <a:ext cx="6876256" cy="1200329"/>
            </a:xfrm>
            <a:prstGeom prst="rect">
              <a:avLst/>
            </a:prstGeom>
            <a:noFill/>
          </p:spPr>
          <p:txBody>
            <a:bodyPr wrap="square" rtlCol="0">
              <a:spAutoFit/>
            </a:bodyPr>
            <a:lstStyle/>
            <a:p>
              <a:r>
                <a:rPr lang="de-DE" dirty="0"/>
                <a:t>As </a:t>
              </a:r>
              <a:r>
                <a:rPr lang="de-DE" dirty="0" err="1"/>
                <a:t>the</a:t>
              </a:r>
              <a:r>
                <a:rPr lang="de-DE" dirty="0"/>
                <a:t> </a:t>
              </a:r>
              <a:r>
                <a:rPr lang="de-DE" dirty="0" err="1"/>
                <a:t>sucessor</a:t>
              </a:r>
              <a:r>
                <a:rPr lang="de-DE" dirty="0"/>
                <a:t> </a:t>
              </a:r>
              <a:r>
                <a:rPr lang="de-DE" dirty="0" err="1"/>
                <a:t>to</a:t>
              </a:r>
              <a:r>
                <a:rPr lang="de-DE" dirty="0"/>
                <a:t> Rishi Sunak </a:t>
              </a:r>
              <a:r>
                <a:rPr lang="de-DE" b="1" dirty="0"/>
                <a:t>Sir Keir Rodney Starmer </a:t>
              </a:r>
              <a:r>
                <a:rPr lang="de-DE" dirty="0" err="1"/>
                <a:t>is</a:t>
              </a:r>
              <a:r>
                <a:rPr lang="de-DE" dirty="0"/>
                <a:t> </a:t>
              </a:r>
              <a:r>
                <a:rPr lang="de-DE" dirty="0" err="1"/>
                <a:t>the</a:t>
              </a:r>
              <a:r>
                <a:rPr lang="de-DE" dirty="0"/>
                <a:t> Prime Minister </a:t>
              </a:r>
              <a:r>
                <a:rPr lang="de-DE" dirty="0" err="1"/>
                <a:t>of</a:t>
              </a:r>
              <a:r>
                <a:rPr lang="de-DE" dirty="0"/>
                <a:t> </a:t>
              </a:r>
              <a:r>
                <a:rPr lang="de-DE" dirty="0" err="1"/>
                <a:t>the</a:t>
              </a:r>
              <a:r>
                <a:rPr lang="de-DE" dirty="0"/>
                <a:t> United Kingdom and </a:t>
              </a:r>
              <a:r>
                <a:rPr lang="de-DE" dirty="0" err="1"/>
                <a:t>as</a:t>
              </a:r>
              <a:r>
                <a:rPr lang="de-DE" dirty="0"/>
                <a:t> such </a:t>
              </a:r>
              <a:r>
                <a:rPr lang="de-DE" dirty="0" err="1"/>
                <a:t>the</a:t>
              </a:r>
              <a:r>
                <a:rPr lang="de-DE" dirty="0"/>
                <a:t> Head </a:t>
              </a:r>
              <a:r>
                <a:rPr lang="de-DE" dirty="0" err="1"/>
                <a:t>of</a:t>
              </a:r>
              <a:r>
                <a:rPr lang="de-DE" dirty="0"/>
                <a:t> Government </a:t>
              </a:r>
              <a:r>
                <a:rPr lang="de-DE" dirty="0" err="1"/>
                <a:t>of</a:t>
              </a:r>
              <a:r>
                <a:rPr lang="de-DE" dirty="0"/>
                <a:t> </a:t>
              </a:r>
              <a:r>
                <a:rPr lang="de-DE" dirty="0" err="1"/>
                <a:t>the</a:t>
              </a:r>
              <a:r>
                <a:rPr lang="de-DE" dirty="0"/>
                <a:t> UK and England. </a:t>
              </a:r>
              <a:r>
                <a:rPr lang="de-DE" dirty="0" err="1"/>
                <a:t>Aged</a:t>
              </a:r>
              <a:r>
                <a:rPr lang="de-DE" dirty="0"/>
                <a:t> 62 he </a:t>
              </a:r>
              <a:r>
                <a:rPr lang="de-DE" dirty="0" err="1"/>
                <a:t>is</a:t>
              </a:r>
              <a:r>
                <a:rPr lang="de-DE" dirty="0"/>
                <a:t> a </a:t>
              </a:r>
              <a:r>
                <a:rPr lang="de-DE" dirty="0" err="1"/>
                <a:t>member</a:t>
              </a:r>
              <a:r>
                <a:rPr lang="de-DE" dirty="0"/>
                <a:t> </a:t>
              </a:r>
              <a:r>
                <a:rPr lang="de-DE" dirty="0" err="1"/>
                <a:t>of</a:t>
              </a:r>
              <a:r>
                <a:rPr lang="de-DE" dirty="0"/>
                <a:t> </a:t>
              </a:r>
              <a:r>
                <a:rPr lang="de-DE" dirty="0" err="1"/>
                <a:t>the</a:t>
              </a:r>
              <a:r>
                <a:rPr lang="de-DE" dirty="0"/>
                <a:t> British Labour Party.</a:t>
              </a:r>
              <a:endParaRPr lang="de-DE" b="1" dirty="0"/>
            </a:p>
          </p:txBody>
        </p:sp>
        <p:pic>
          <p:nvPicPr>
            <p:cNvPr id="15" name="Grafik 14" descr="Ein Bild, das Person, Menschliches Gesicht, Krawatte, Kleidung enthält.&#10;&#10;Automatisch generierte Beschreibung">
              <a:extLst>
                <a:ext uri="{FF2B5EF4-FFF2-40B4-BE49-F238E27FC236}">
                  <a16:creationId xmlns:a16="http://schemas.microsoft.com/office/drawing/2014/main" id="{9C8718F7-7E49-2B6A-36F0-30B934F6AF8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625" y="2143550"/>
              <a:ext cx="1404879" cy="1872000"/>
            </a:xfrm>
            <a:prstGeom prst="rect">
              <a:avLst/>
            </a:prstGeom>
          </p:spPr>
        </p:pic>
      </p:grpSp>
      <p:grpSp>
        <p:nvGrpSpPr>
          <p:cNvPr id="19" name="Gruppieren 18">
            <a:extLst>
              <a:ext uri="{FF2B5EF4-FFF2-40B4-BE49-F238E27FC236}">
                <a16:creationId xmlns:a16="http://schemas.microsoft.com/office/drawing/2014/main" id="{F82F5086-8842-9839-A490-D0CE9B114E26}"/>
              </a:ext>
            </a:extLst>
          </p:cNvPr>
          <p:cNvGrpSpPr/>
          <p:nvPr/>
        </p:nvGrpSpPr>
        <p:grpSpPr>
          <a:xfrm>
            <a:off x="107504" y="4365296"/>
            <a:ext cx="9036496" cy="1872000"/>
            <a:chOff x="107504" y="4365296"/>
            <a:chExt cx="9036496" cy="1872000"/>
          </a:xfrm>
        </p:grpSpPr>
        <p:sp>
          <p:nvSpPr>
            <p:cNvPr id="10" name="Textfeld 9">
              <a:extLst>
                <a:ext uri="{FF2B5EF4-FFF2-40B4-BE49-F238E27FC236}">
                  <a16:creationId xmlns:a16="http://schemas.microsoft.com/office/drawing/2014/main" id="{0EDAE640-9911-A39D-A25F-6E630F25DCF5}"/>
                </a:ext>
              </a:extLst>
            </p:cNvPr>
            <p:cNvSpPr txBox="1"/>
            <p:nvPr/>
          </p:nvSpPr>
          <p:spPr>
            <a:xfrm>
              <a:off x="2267744" y="4599126"/>
              <a:ext cx="6876256" cy="1200329"/>
            </a:xfrm>
            <a:prstGeom prst="rect">
              <a:avLst/>
            </a:prstGeom>
            <a:noFill/>
          </p:spPr>
          <p:txBody>
            <a:bodyPr wrap="square" rtlCol="0">
              <a:spAutoFit/>
            </a:bodyPr>
            <a:lstStyle/>
            <a:p>
              <a:r>
                <a:rPr lang="de-DE" b="1" dirty="0">
                  <a:solidFill>
                    <a:schemeClr val="bg1"/>
                  </a:solidFill>
                </a:rPr>
                <a:t>John </a:t>
              </a:r>
              <a:r>
                <a:rPr lang="de-DE" b="1" dirty="0" err="1">
                  <a:solidFill>
                    <a:schemeClr val="bg1"/>
                  </a:solidFill>
                </a:rPr>
                <a:t>Swinney</a:t>
              </a:r>
              <a:r>
                <a:rPr lang="de-DE" b="1" dirty="0">
                  <a:solidFill>
                    <a:schemeClr val="bg1"/>
                  </a:solidFill>
                </a:rPr>
                <a:t> </a:t>
              </a:r>
              <a:r>
                <a:rPr lang="de-DE" dirty="0" err="1">
                  <a:solidFill>
                    <a:schemeClr val="bg1"/>
                  </a:solidFill>
                </a:rPr>
                <a:t>is</a:t>
              </a:r>
              <a:r>
                <a:rPr lang="de-DE" dirty="0">
                  <a:solidFill>
                    <a:schemeClr val="bg1"/>
                  </a:solidFill>
                </a:rPr>
                <a:t> </a:t>
              </a:r>
              <a:r>
                <a:rPr lang="de-DE" dirty="0" err="1">
                  <a:solidFill>
                    <a:schemeClr val="bg1"/>
                  </a:solidFill>
                </a:rPr>
                <a:t>the</a:t>
              </a:r>
              <a:r>
                <a:rPr lang="de-DE" dirty="0">
                  <a:solidFill>
                    <a:schemeClr val="bg1"/>
                  </a:solidFill>
                </a:rPr>
                <a:t> Head </a:t>
              </a:r>
              <a:r>
                <a:rPr lang="de-DE" dirty="0" err="1">
                  <a:solidFill>
                    <a:schemeClr val="bg1"/>
                  </a:solidFill>
                </a:rPr>
                <a:t>of</a:t>
              </a:r>
              <a:r>
                <a:rPr lang="de-DE" dirty="0">
                  <a:solidFill>
                    <a:schemeClr val="bg1"/>
                  </a:solidFill>
                </a:rPr>
                <a:t> Government </a:t>
              </a:r>
              <a:r>
                <a:rPr lang="de-DE" dirty="0" err="1">
                  <a:solidFill>
                    <a:schemeClr val="bg1"/>
                  </a:solidFill>
                </a:rPr>
                <a:t>of</a:t>
              </a:r>
              <a:r>
                <a:rPr lang="de-DE" dirty="0">
                  <a:solidFill>
                    <a:schemeClr val="bg1"/>
                  </a:solidFill>
                </a:rPr>
                <a:t> Scotland. </a:t>
              </a:r>
              <a:r>
                <a:rPr lang="de-DE" dirty="0" err="1">
                  <a:solidFill>
                    <a:schemeClr val="bg1"/>
                  </a:solidFill>
                </a:rPr>
                <a:t>Designated</a:t>
              </a:r>
              <a:r>
                <a:rPr lang="de-DE" dirty="0">
                  <a:solidFill>
                    <a:schemeClr val="bg1"/>
                  </a:solidFill>
                </a:rPr>
                <a:t> First Minister </a:t>
              </a:r>
              <a:r>
                <a:rPr lang="en-US" dirty="0">
                  <a:solidFill>
                    <a:schemeClr val="bg1"/>
                  </a:solidFill>
                </a:rPr>
                <a:t>the title is a deliberate distinction from the Prime Minister, the head of government for the whole of the United Kingdom.</a:t>
              </a:r>
              <a:endParaRPr lang="de-DE" dirty="0">
                <a:solidFill>
                  <a:schemeClr val="bg1"/>
                </a:solidFill>
              </a:endParaRPr>
            </a:p>
          </p:txBody>
        </p:sp>
        <p:pic>
          <p:nvPicPr>
            <p:cNvPr id="17" name="Grafik 16" descr="Ein Bild, das Person, Menschliches Gesicht, Krawatte, Lächeln enthält.&#10;&#10;Automatisch generierte Beschreibung">
              <a:extLst>
                <a:ext uri="{FF2B5EF4-FFF2-40B4-BE49-F238E27FC236}">
                  <a16:creationId xmlns:a16="http://schemas.microsoft.com/office/drawing/2014/main" id="{E73F4531-8E04-B14E-E9B6-6719F649AB68}"/>
                </a:ext>
              </a:extLst>
            </p:cNvPr>
            <p:cNvPicPr>
              <a:picLocks noChangeAspect="1"/>
            </p:cNvPicPr>
            <p:nvPr/>
          </p:nvPicPr>
          <p:blipFill>
            <a:blip r:embed="rId3" cstate="print">
              <a:extLst>
                <a:ext uri="{28A0092B-C50C-407E-A947-70E740481C1C}">
                  <a14:useLocalDpi xmlns:a14="http://schemas.microsoft.com/office/drawing/2010/main" val="0"/>
                </a:ext>
              </a:extLst>
            </a:blip>
            <a:srcRect r="3155"/>
            <a:stretch/>
          </p:blipFill>
          <p:spPr>
            <a:xfrm>
              <a:off x="107504" y="4365296"/>
              <a:ext cx="1404000" cy="1872000"/>
            </a:xfrm>
            <a:prstGeom prst="rect">
              <a:avLst/>
            </a:prstGeom>
          </p:spPr>
        </p:pic>
      </p:grpSp>
    </p:spTree>
    <p:extLst>
      <p:ext uri="{BB962C8B-B14F-4D97-AF65-F5344CB8AC3E}">
        <p14:creationId xmlns:p14="http://schemas.microsoft.com/office/powerpoint/2010/main" val="1609863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9"/>
                                        </p:tgtEl>
                                        <p:attrNameLst>
                                          <p:attrName>style.visibility</p:attrName>
                                        </p:attrNameLst>
                                      </p:cBhvr>
                                      <p:to>
                                        <p:strVal val="visible"/>
                                      </p:to>
                                    </p:set>
                                    <p:animEffect transition="in" filter="fade">
                                      <p:cBhvr>
                                        <p:cTn id="14" dur="1000"/>
                                        <p:tgtEl>
                                          <p:spTgt spid="19"/>
                                        </p:tgtEl>
                                      </p:cBhvr>
                                    </p:animEffect>
                                    <p:anim calcmode="lin" valueType="num">
                                      <p:cBhvr>
                                        <p:cTn id="15" dur="1000" fill="hold"/>
                                        <p:tgtEl>
                                          <p:spTgt spid="19"/>
                                        </p:tgtEl>
                                        <p:attrNameLst>
                                          <p:attrName>ppt_x</p:attrName>
                                        </p:attrNameLst>
                                      </p:cBhvr>
                                      <p:tavLst>
                                        <p:tav tm="0">
                                          <p:val>
                                            <p:strVal val="#ppt_x"/>
                                          </p:val>
                                        </p:tav>
                                        <p:tav tm="100000">
                                          <p:val>
                                            <p:strVal val="#ppt_x"/>
                                          </p:val>
                                        </p:tav>
                                      </p:tavLst>
                                    </p:anim>
                                    <p:anim calcmode="lin" valueType="num">
                                      <p:cBhvr>
                                        <p:cTn id="16"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984</Words>
  <Application>Microsoft Office PowerPoint</Application>
  <PresentationFormat>Bildschirmpräsentation (4:3)</PresentationFormat>
  <Paragraphs>61</Paragraphs>
  <Slides>14</Slides>
  <Notes>1</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14</vt:i4>
      </vt:variant>
    </vt:vector>
  </HeadingPairs>
  <TitlesOfParts>
    <vt:vector size="17" baseType="lpstr">
      <vt:lpstr>Aptos</vt:lpstr>
      <vt:lpstr>Arial</vt:lpstr>
      <vt:lpstr>Standarddesign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Maximilian Verlag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Jürgen Hensel</dc:creator>
  <cp:lastModifiedBy>Jürgen Hensel</cp:lastModifiedBy>
  <cp:revision>229</cp:revision>
  <dcterms:created xsi:type="dcterms:W3CDTF">2011-03-24T10:15:25Z</dcterms:created>
  <dcterms:modified xsi:type="dcterms:W3CDTF">2025-05-06T05:10:40Z</dcterms:modified>
</cp:coreProperties>
</file>