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4" r:id="rId2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717" autoAdjust="0"/>
    <p:restoredTop sz="94660"/>
  </p:normalViewPr>
  <p:slideViewPr>
    <p:cSldViewPr>
      <p:cViewPr varScale="1">
        <p:scale>
          <a:sx n="90" d="100"/>
          <a:sy n="90" d="100"/>
        </p:scale>
        <p:origin x="1524" y="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5AD99D-85DC-4183-B321-90BC0A3B0E8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37D50F-AB00-4DF3-88A7-B4CE5EF63C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812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5847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410949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757324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4339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02424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863493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11446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80481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1718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01794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96378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sp>
        <p:nvSpPr>
          <p:cNvPr id="1028" name="Text Box 8"/>
          <p:cNvSpPr txBox="1">
            <a:spLocks noChangeArrowheads="1"/>
          </p:cNvSpPr>
          <p:nvPr userDrawn="1"/>
        </p:nvSpPr>
        <p:spPr bwMode="auto">
          <a:xfrm>
            <a:off x="0" y="-7268"/>
            <a:ext cx="9144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altLang="de-DE" b="1" dirty="0"/>
              <a:t>1. Halbjahr 2025</a:t>
            </a:r>
            <a:endParaRPr lang="de-DE" altLang="de-DE" b="1" i="1" dirty="0"/>
          </a:p>
          <a:p>
            <a:pPr algn="ctr" eaLnBrk="1" hangingPunct="1">
              <a:defRPr/>
            </a:pPr>
            <a:r>
              <a:rPr lang="de-DE" altLang="de-DE" b="1" i="1" dirty="0"/>
              <a:t>English Intensive Week B1</a:t>
            </a:r>
            <a:endParaRPr lang="de-DE" altLang="de-DE" b="1" dirty="0"/>
          </a:p>
          <a:p>
            <a:pPr algn="ctr" eaLnBrk="1" hangingPunct="1">
              <a:defRPr/>
            </a:pPr>
            <a:r>
              <a:rPr lang="de-DE" altLang="de-DE" b="1" dirty="0"/>
              <a:t>251-40692, Mo-Fr, 08.45 – 14.00 Uhr</a:t>
            </a:r>
          </a:p>
        </p:txBody>
      </p:sp>
      <p:sp>
        <p:nvSpPr>
          <p:cNvPr id="1029" name="Line 10"/>
          <p:cNvSpPr>
            <a:spLocks noChangeShapeType="1"/>
          </p:cNvSpPr>
          <p:nvPr userDrawn="1"/>
        </p:nvSpPr>
        <p:spPr bwMode="auto">
          <a:xfrm>
            <a:off x="0" y="9080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030" name="Picture 11" descr="English is easy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150" y="6096000"/>
            <a:ext cx="1133475" cy="76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rafik 2" descr="Ein Bild, das Text, Schrift, Logo, Grafiken enthält.&#10;&#10;KI-generierte Inhalte können fehlerhaft sein.">
            <a:extLst>
              <a:ext uri="{FF2B5EF4-FFF2-40B4-BE49-F238E27FC236}">
                <a16:creationId xmlns:a16="http://schemas.microsoft.com/office/drawing/2014/main" id="{CE2DBE07-EEF5-3A86-4A2B-1A5D9F24DAB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6754" y="116632"/>
            <a:ext cx="2571750" cy="5238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A4A2B0-DC6F-893A-67D5-B8F2E2DFA8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9568CEE-5685-4023-D051-1D90320500CC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0" y="1412776"/>
            <a:ext cx="9144000" cy="36004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de-DE" altLang="de-DE" sz="18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Adverbs </a:t>
            </a:r>
            <a:r>
              <a:rPr lang="de-DE" altLang="de-DE" sz="1800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de-DE" altLang="de-DE" sz="1800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DE" altLang="de-DE" sz="1800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frequency</a:t>
            </a:r>
            <a:endParaRPr lang="en-GB" altLang="de-DE" sz="1800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91E0E1BD-A79A-C363-B9BA-8ECD9BEF3A67}"/>
              </a:ext>
            </a:extLst>
          </p:cNvPr>
          <p:cNvSpPr/>
          <p:nvPr/>
        </p:nvSpPr>
        <p:spPr>
          <a:xfrm>
            <a:off x="360000" y="2745064"/>
            <a:ext cx="1872208" cy="72008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C361CF74-463C-C627-D133-5F982CDAEC73}"/>
              </a:ext>
            </a:extLst>
          </p:cNvPr>
          <p:cNvSpPr/>
          <p:nvPr/>
        </p:nvSpPr>
        <p:spPr>
          <a:xfrm>
            <a:off x="360000" y="4005064"/>
            <a:ext cx="1872208" cy="72008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56E25F64-E7AD-AF1D-E251-39AF12F7CCCD}"/>
              </a:ext>
            </a:extLst>
          </p:cNvPr>
          <p:cNvSpPr/>
          <p:nvPr/>
        </p:nvSpPr>
        <p:spPr>
          <a:xfrm>
            <a:off x="2520000" y="4005064"/>
            <a:ext cx="1872208" cy="72008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DA4CD8A2-CEAB-7A71-3E95-8B0D4CB22744}"/>
              </a:ext>
            </a:extLst>
          </p:cNvPr>
          <p:cNvSpPr/>
          <p:nvPr/>
        </p:nvSpPr>
        <p:spPr>
          <a:xfrm>
            <a:off x="6840000" y="4005064"/>
            <a:ext cx="1872208" cy="72008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F1398187-155B-73F3-DF56-0D2C63DF6531}"/>
              </a:ext>
            </a:extLst>
          </p:cNvPr>
          <p:cNvSpPr/>
          <p:nvPr/>
        </p:nvSpPr>
        <p:spPr>
          <a:xfrm>
            <a:off x="4680000" y="4005064"/>
            <a:ext cx="1872208" cy="72008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E4D56F3B-05B8-1B7A-D60F-DC29ED40C1FD}"/>
              </a:ext>
            </a:extLst>
          </p:cNvPr>
          <p:cNvSpPr/>
          <p:nvPr/>
        </p:nvSpPr>
        <p:spPr>
          <a:xfrm>
            <a:off x="6840000" y="2753944"/>
            <a:ext cx="1872208" cy="72008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EF07F53A-E74D-995E-C4EC-6D5FE142EFC4}"/>
              </a:ext>
            </a:extLst>
          </p:cNvPr>
          <p:cNvSpPr/>
          <p:nvPr/>
        </p:nvSpPr>
        <p:spPr>
          <a:xfrm>
            <a:off x="4716000" y="2745064"/>
            <a:ext cx="1872208" cy="72008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97C81724-FC5F-5D6B-5A2A-976820675900}"/>
              </a:ext>
            </a:extLst>
          </p:cNvPr>
          <p:cNvSpPr/>
          <p:nvPr/>
        </p:nvSpPr>
        <p:spPr>
          <a:xfrm>
            <a:off x="2520000" y="2745064"/>
            <a:ext cx="1872208" cy="72008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C4CAE7D-7BDA-E6C1-A8F5-4CD6A48EF308}"/>
              </a:ext>
            </a:extLst>
          </p:cNvPr>
          <p:cNvSpPr txBox="1"/>
          <p:nvPr/>
        </p:nvSpPr>
        <p:spPr>
          <a:xfrm>
            <a:off x="431792" y="2888668"/>
            <a:ext cx="1691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>
                <a:solidFill>
                  <a:srgbClr val="C00000"/>
                </a:solidFill>
              </a:rPr>
              <a:t>never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D0C2E13-DBCE-E159-80D7-19E05AFDD86A}"/>
              </a:ext>
            </a:extLst>
          </p:cNvPr>
          <p:cNvSpPr txBox="1"/>
          <p:nvPr/>
        </p:nvSpPr>
        <p:spPr>
          <a:xfrm>
            <a:off x="2592032" y="2888668"/>
            <a:ext cx="1691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>
                <a:solidFill>
                  <a:srgbClr val="C00000"/>
                </a:solidFill>
              </a:rPr>
              <a:t>hardly</a:t>
            </a:r>
            <a:r>
              <a:rPr lang="de-DE" dirty="0">
                <a:solidFill>
                  <a:srgbClr val="C00000"/>
                </a:solidFill>
              </a:rPr>
              <a:t> </a:t>
            </a:r>
            <a:r>
              <a:rPr lang="de-DE" dirty="0" err="1">
                <a:solidFill>
                  <a:srgbClr val="C00000"/>
                </a:solidFill>
              </a:rPr>
              <a:t>ever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4152CF4-0013-1E2F-BFBF-474DBA94AB24}"/>
              </a:ext>
            </a:extLst>
          </p:cNvPr>
          <p:cNvSpPr txBox="1"/>
          <p:nvPr/>
        </p:nvSpPr>
        <p:spPr>
          <a:xfrm>
            <a:off x="4824280" y="2897960"/>
            <a:ext cx="1691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>
                <a:solidFill>
                  <a:srgbClr val="C00000"/>
                </a:solidFill>
              </a:rPr>
              <a:t>rarely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7CBBC8D-1EA4-40A9-2ED8-78731A215910}"/>
              </a:ext>
            </a:extLst>
          </p:cNvPr>
          <p:cNvSpPr txBox="1"/>
          <p:nvPr/>
        </p:nvSpPr>
        <p:spPr>
          <a:xfrm>
            <a:off x="6948264" y="2753944"/>
            <a:ext cx="1763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>
                <a:solidFill>
                  <a:srgbClr val="C00000"/>
                </a:solidFill>
              </a:rPr>
              <a:t>occasionally</a:t>
            </a:r>
            <a:endParaRPr lang="de-DE" dirty="0">
              <a:solidFill>
                <a:srgbClr val="C00000"/>
              </a:solidFill>
            </a:endParaRPr>
          </a:p>
          <a:p>
            <a:pPr algn="ctr"/>
            <a:r>
              <a:rPr lang="de-DE" dirty="0" err="1">
                <a:solidFill>
                  <a:srgbClr val="C00000"/>
                </a:solidFill>
              </a:rPr>
              <a:t>once</a:t>
            </a:r>
            <a:r>
              <a:rPr lang="de-DE" dirty="0">
                <a:solidFill>
                  <a:srgbClr val="C00000"/>
                </a:solidFill>
              </a:rPr>
              <a:t> in a </a:t>
            </a:r>
            <a:r>
              <a:rPr lang="de-DE" dirty="0" err="1">
                <a:solidFill>
                  <a:srgbClr val="C00000"/>
                </a:solidFill>
              </a:rPr>
              <a:t>while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D6B29243-1ED9-33BC-3995-B25D7C06A29C}"/>
              </a:ext>
            </a:extLst>
          </p:cNvPr>
          <p:cNvSpPr txBox="1"/>
          <p:nvPr/>
        </p:nvSpPr>
        <p:spPr>
          <a:xfrm>
            <a:off x="431792" y="4122096"/>
            <a:ext cx="1691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>
                <a:solidFill>
                  <a:srgbClr val="C00000"/>
                </a:solidFill>
              </a:rPr>
              <a:t>sometimes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A7E6705D-70AE-B055-145E-30E29E0D4A07}"/>
              </a:ext>
            </a:extLst>
          </p:cNvPr>
          <p:cNvSpPr txBox="1"/>
          <p:nvPr/>
        </p:nvSpPr>
        <p:spPr>
          <a:xfrm>
            <a:off x="2592032" y="4122096"/>
            <a:ext cx="1691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>
                <a:solidFill>
                  <a:srgbClr val="C00000"/>
                </a:solidFill>
              </a:rPr>
              <a:t>often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1BE363EC-FAD5-5E9F-C544-93E90057C1A6}"/>
              </a:ext>
            </a:extLst>
          </p:cNvPr>
          <p:cNvSpPr txBox="1"/>
          <p:nvPr/>
        </p:nvSpPr>
        <p:spPr>
          <a:xfrm>
            <a:off x="4752272" y="4122096"/>
            <a:ext cx="1691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>
                <a:solidFill>
                  <a:srgbClr val="C00000"/>
                </a:solidFill>
              </a:rPr>
              <a:t>usually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5213E879-BC73-3AAA-184F-AFC29A08D2BA}"/>
              </a:ext>
            </a:extLst>
          </p:cNvPr>
          <p:cNvSpPr txBox="1"/>
          <p:nvPr/>
        </p:nvSpPr>
        <p:spPr>
          <a:xfrm>
            <a:off x="6948264" y="4122096"/>
            <a:ext cx="1691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>
                <a:solidFill>
                  <a:srgbClr val="C00000"/>
                </a:solidFill>
              </a:rPr>
              <a:t>always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99ED0A2C-5189-7541-16C9-473DCEFB6F0D}"/>
              </a:ext>
            </a:extLst>
          </p:cNvPr>
          <p:cNvSpPr txBox="1"/>
          <p:nvPr/>
        </p:nvSpPr>
        <p:spPr>
          <a:xfrm>
            <a:off x="251520" y="213285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0% (</a:t>
            </a:r>
            <a:r>
              <a:rPr lang="de-DE" dirty="0" err="1"/>
              <a:t>none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time)</a:t>
            </a:r>
          </a:p>
        </p:txBody>
      </p: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B29DE2FF-F21F-7C3D-0A11-A3255856ADDA}"/>
              </a:ext>
            </a:extLst>
          </p:cNvPr>
          <p:cNvCxnSpPr/>
          <p:nvPr/>
        </p:nvCxnSpPr>
        <p:spPr>
          <a:xfrm>
            <a:off x="2771800" y="2276872"/>
            <a:ext cx="5472608" cy="72008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140A2D56-ADFD-E8AD-5FE9-67D9D9F4B2FD}"/>
              </a:ext>
            </a:extLst>
          </p:cNvPr>
          <p:cNvCxnSpPr/>
          <p:nvPr/>
        </p:nvCxnSpPr>
        <p:spPr>
          <a:xfrm>
            <a:off x="323528" y="5085184"/>
            <a:ext cx="5472608" cy="72008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E94278C9-79CA-5CF5-114B-D4AF76DFCCF5}"/>
              </a:ext>
            </a:extLst>
          </p:cNvPr>
          <p:cNvSpPr txBox="1"/>
          <p:nvPr/>
        </p:nvSpPr>
        <p:spPr>
          <a:xfrm>
            <a:off x="6516216" y="4869160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100% (all </a:t>
            </a:r>
            <a:r>
              <a:rPr lang="de-DE" dirty="0" err="1">
                <a:solidFill>
                  <a:schemeClr val="bg1"/>
                </a:solidFill>
              </a:rPr>
              <a:t>of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dirty="0" err="1">
                <a:solidFill>
                  <a:schemeClr val="bg1"/>
                </a:solidFill>
              </a:rPr>
              <a:t>the</a:t>
            </a:r>
            <a:r>
              <a:rPr lang="de-DE" dirty="0">
                <a:solidFill>
                  <a:schemeClr val="bg1"/>
                </a:solidFill>
              </a:rPr>
              <a:t> time)</a:t>
            </a:r>
          </a:p>
        </p:txBody>
      </p:sp>
    </p:spTree>
    <p:extLst>
      <p:ext uri="{BB962C8B-B14F-4D97-AF65-F5344CB8AC3E}">
        <p14:creationId xmlns:p14="http://schemas.microsoft.com/office/powerpoint/2010/main" val="1078837252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Bildschirmpräsentation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Arial</vt:lpstr>
      <vt:lpstr>Verdana</vt:lpstr>
      <vt:lpstr>Standarddesign</vt:lpstr>
      <vt:lpstr>Adverbs of frequency</vt:lpstr>
    </vt:vector>
  </TitlesOfParts>
  <Company>Maximilian Verlag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Jürgen Hensel</dc:creator>
  <cp:lastModifiedBy>Jürgen Hensel</cp:lastModifiedBy>
  <cp:revision>147</cp:revision>
  <dcterms:created xsi:type="dcterms:W3CDTF">2011-03-24T10:15:25Z</dcterms:created>
  <dcterms:modified xsi:type="dcterms:W3CDTF">2025-05-06T13:47:47Z</dcterms:modified>
</cp:coreProperties>
</file>