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4" r:id="rId2"/>
    <p:sldId id="306" r:id="rId3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530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772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B0C46192-7FF4-4670-A111-ED727D42048A}" type="datetimeFigureOut">
              <a:rPr lang="de-DE"/>
              <a:pPr>
                <a:defRPr/>
              </a:pPr>
              <a:t>27.02.2025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BA3FC7BF-4427-497C-AD8A-BAB9D7CE07C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261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1B710-814F-217A-3F6B-2F8864CF4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64A1DEB-AB18-746B-3626-68330B3598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A7D3F1F-B2BB-F2F6-3720-1F175D0346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4A86BE-48E1-4DD2-2E31-034E0AE8A2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502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6FC6D9-3DCC-34A9-6F1C-B0229E2DD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0D96446-8655-27F7-A754-485CD8EB32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9BA4B6F5-7C44-A2F3-C6F9-E05ECD7862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70576D-30CC-186E-7E92-1F09D2EBBE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909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9259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4290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5421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57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4980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8401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0573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66392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3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9576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01614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b="1" dirty="0"/>
              <a:t>1. Halbjahr 2025</a:t>
            </a:r>
            <a:endParaRPr lang="de-DE" altLang="de-DE" b="1" i="1" dirty="0"/>
          </a:p>
          <a:p>
            <a:pPr algn="ctr" eaLnBrk="1" hangingPunct="1">
              <a:defRPr/>
            </a:pPr>
            <a:r>
              <a:rPr lang="de-DE" altLang="de-DE" b="1" i="1" dirty="0"/>
              <a:t>English Intensive Week</a:t>
            </a:r>
            <a:r>
              <a:rPr lang="de-DE" altLang="de-DE" b="1" i="1" baseline="0" dirty="0"/>
              <a:t> B1</a:t>
            </a:r>
            <a:endParaRPr lang="de-DE" altLang="de-DE" b="1" dirty="0"/>
          </a:p>
          <a:p>
            <a:pPr algn="ctr" eaLnBrk="1" hangingPunct="1">
              <a:defRPr/>
            </a:pPr>
            <a:r>
              <a:rPr lang="en-GB" altLang="de-DE" b="1" dirty="0"/>
              <a:t>251-40692</a:t>
            </a:r>
            <a:r>
              <a:rPr lang="de-DE" altLang="de-DE" b="1" dirty="0"/>
              <a:t>, Mo-Fr, 08.45 – 14.00 Uhr</a:t>
            </a:r>
          </a:p>
        </p:txBody>
      </p:sp>
      <p:sp>
        <p:nvSpPr>
          <p:cNvPr id="1029" name="Line 10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17DAE69-DAB6-E295-0164-5CC43C78AD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24739"/>
            <a:ext cx="2131339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DCE95-4EB5-E914-CBB1-5DF6BDF9B8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BFDB729F-5AB8-B056-7DEC-954B50EDA18C}"/>
              </a:ext>
            </a:extLst>
          </p:cNvPr>
          <p:cNvSpPr txBox="1"/>
          <p:nvPr/>
        </p:nvSpPr>
        <p:spPr>
          <a:xfrm>
            <a:off x="107504" y="1412776"/>
            <a:ext cx="244827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can, could, should, would, must, may, might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599D9B5-4071-DA80-364F-A08FD8373B76}"/>
              </a:ext>
            </a:extLst>
          </p:cNvPr>
          <p:cNvSpPr txBox="1"/>
          <p:nvPr/>
        </p:nvSpPr>
        <p:spPr>
          <a:xfrm>
            <a:off x="2627784" y="1412776"/>
            <a:ext cx="651621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Modal verbs express possibility, ability, permission, obligation, recommendation or wishes. They can also be used for speculating.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0F11253-6226-5878-096A-6A2E81437196}"/>
              </a:ext>
            </a:extLst>
          </p:cNvPr>
          <p:cNvSpPr txBox="1"/>
          <p:nvPr/>
        </p:nvSpPr>
        <p:spPr>
          <a:xfrm>
            <a:off x="2627784" y="1997640"/>
            <a:ext cx="6516216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Modal verbs 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do not have an infinitive with </a:t>
            </a:r>
            <a:r>
              <a:rPr lang="en-GB" sz="1600" i="1" dirty="0"/>
              <a:t>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can only form a sentence if followed by another verb in the base form (infinitive without </a:t>
            </a:r>
            <a:r>
              <a:rPr lang="en-GB" sz="1600" i="1" dirty="0"/>
              <a:t>to</a:t>
            </a:r>
            <a:r>
              <a:rPr lang="en-GB" sz="1600" dirty="0"/>
              <a:t>)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1E1C039-2B6F-1F16-83D4-80E5EB2B3FC7}"/>
              </a:ext>
            </a:extLst>
          </p:cNvPr>
          <p:cNvSpPr txBox="1"/>
          <p:nvPr/>
        </p:nvSpPr>
        <p:spPr>
          <a:xfrm>
            <a:off x="0" y="105273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C00000"/>
                </a:solidFill>
              </a:rPr>
              <a:t>Modal </a:t>
            </a:r>
            <a:r>
              <a:rPr lang="de-DE" sz="1600" b="1" dirty="0" err="1">
                <a:solidFill>
                  <a:srgbClr val="C00000"/>
                </a:solidFill>
              </a:rPr>
              <a:t>verbs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B0ECBCE-C698-4D15-CF7B-143F6C61334E}"/>
              </a:ext>
            </a:extLst>
          </p:cNvPr>
          <p:cNvSpPr txBox="1"/>
          <p:nvPr/>
        </p:nvSpPr>
        <p:spPr>
          <a:xfrm>
            <a:off x="2627784" y="3391473"/>
            <a:ext cx="651621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do not change their form (there is no </a:t>
            </a:r>
            <a:r>
              <a:rPr lang="en-GB" sz="1600" i="1" dirty="0"/>
              <a:t>s</a:t>
            </a:r>
            <a:r>
              <a:rPr lang="en-GB" sz="1600" dirty="0"/>
              <a:t> in the third person singular)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form questions and negations without the auxiliary verb </a:t>
            </a:r>
            <a:r>
              <a:rPr lang="en-GB" sz="1600" i="1" dirty="0"/>
              <a:t>to do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70F2EEA-AC1B-DD22-F759-1DEFC89DA476}"/>
              </a:ext>
            </a:extLst>
          </p:cNvPr>
          <p:cNvSpPr txBox="1"/>
          <p:nvPr/>
        </p:nvSpPr>
        <p:spPr>
          <a:xfrm>
            <a:off x="2627784" y="3094730"/>
            <a:ext cx="65162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</a:t>
            </a:r>
            <a:r>
              <a:rPr lang="en-GB" sz="1600" b="1" i="1" dirty="0"/>
              <a:t>can speak </a:t>
            </a:r>
            <a:r>
              <a:rPr lang="en-GB" sz="1600" i="1" dirty="0"/>
              <a:t>Spanish.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549B52F-429F-E3DB-C2C6-AD9D8532783D}"/>
              </a:ext>
            </a:extLst>
          </p:cNvPr>
          <p:cNvSpPr txBox="1"/>
          <p:nvPr/>
        </p:nvSpPr>
        <p:spPr>
          <a:xfrm>
            <a:off x="2627784" y="3967537"/>
            <a:ext cx="65162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/>
              <a:t>Can </a:t>
            </a:r>
            <a:r>
              <a:rPr lang="en-GB" sz="1600" i="1" dirty="0"/>
              <a:t>you swim? - I </a:t>
            </a:r>
            <a:r>
              <a:rPr lang="en-GB" sz="1600" b="1" i="1" dirty="0"/>
              <a:t>can’t</a:t>
            </a:r>
            <a:r>
              <a:rPr lang="en-GB" sz="1600" i="1" dirty="0"/>
              <a:t> swim.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16D6D47-984F-AC5C-FDD6-2691FA33A51B}"/>
              </a:ext>
            </a:extLst>
          </p:cNvPr>
          <p:cNvSpPr txBox="1"/>
          <p:nvPr/>
        </p:nvSpPr>
        <p:spPr>
          <a:xfrm>
            <a:off x="2627784" y="4255569"/>
            <a:ext cx="651621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cannot be used in all tenses and cannot be combined with other modal verbs; because of this, alternative modal expressions exist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39BF413-7ECB-685F-87ED-B1908308C9CE}"/>
              </a:ext>
            </a:extLst>
          </p:cNvPr>
          <p:cNvSpPr txBox="1"/>
          <p:nvPr/>
        </p:nvSpPr>
        <p:spPr>
          <a:xfrm>
            <a:off x="107504" y="4797152"/>
            <a:ext cx="2448272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The negative form of must - </a:t>
            </a:r>
            <a:r>
              <a:rPr lang="en-GB" sz="1600" b="1" i="1" dirty="0"/>
              <a:t>mustn’t</a:t>
            </a:r>
            <a:r>
              <a:rPr lang="en-GB" sz="1600" dirty="0"/>
              <a:t> - means </a:t>
            </a:r>
            <a:r>
              <a:rPr lang="en-GB" sz="1600" b="1" i="1" dirty="0"/>
              <a:t>not to be allowed to </a:t>
            </a:r>
          </a:p>
          <a:p>
            <a:r>
              <a:rPr lang="en-GB" sz="1600" dirty="0"/>
              <a:t>(not </a:t>
            </a:r>
            <a:r>
              <a:rPr lang="en-GB" sz="1600" b="1" i="1" dirty="0"/>
              <a:t>don’t have to</a:t>
            </a:r>
            <a:r>
              <a:rPr lang="en-GB" sz="1600" b="1" dirty="0"/>
              <a:t>)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BB92BE3-73AF-3E3B-DF8E-2C6DFCD44ABC}"/>
              </a:ext>
            </a:extLst>
          </p:cNvPr>
          <p:cNvSpPr txBox="1"/>
          <p:nvPr/>
        </p:nvSpPr>
        <p:spPr>
          <a:xfrm>
            <a:off x="2627784" y="5165903"/>
            <a:ext cx="65246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sent you an email, but you </a:t>
            </a:r>
            <a:r>
              <a:rPr lang="en-GB" sz="1600" b="1" i="1" dirty="0"/>
              <a:t>don’t have to </a:t>
            </a:r>
            <a:r>
              <a:rPr lang="en-GB" sz="1600" i="1" dirty="0"/>
              <a:t>read it</a:t>
            </a:r>
            <a:r>
              <a:rPr lang="en-GB" sz="1600" b="1" i="1" dirty="0"/>
              <a:t>.</a:t>
            </a:r>
            <a:endParaRPr lang="en-GB" sz="1600" i="1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7DFCA6A-1F56-5A5A-3DE3-95CF00FC19DF}"/>
              </a:ext>
            </a:extLst>
          </p:cNvPr>
          <p:cNvSpPr txBox="1"/>
          <p:nvPr/>
        </p:nvSpPr>
        <p:spPr>
          <a:xfrm>
            <a:off x="2627784" y="5525943"/>
            <a:ext cx="65246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You can ask me any question, but you </a:t>
            </a:r>
            <a:r>
              <a:rPr lang="en-GB" sz="1600" b="1" i="1" dirty="0"/>
              <a:t>must not </a:t>
            </a:r>
            <a:r>
              <a:rPr lang="en-GB" sz="1600" i="1" dirty="0"/>
              <a:t>read my emails.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576D664A-885D-04F3-ED94-720E4DD69EF3}"/>
              </a:ext>
            </a:extLst>
          </p:cNvPr>
          <p:cNvSpPr txBox="1"/>
          <p:nvPr/>
        </p:nvSpPr>
        <p:spPr>
          <a:xfrm>
            <a:off x="2636168" y="4805863"/>
            <a:ext cx="65162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You are </a:t>
            </a:r>
            <a:r>
              <a:rPr lang="en-GB" sz="1600" b="1" dirty="0"/>
              <a:t>not obliged </a:t>
            </a:r>
            <a:r>
              <a:rPr lang="en-GB" sz="1600" dirty="0"/>
              <a:t>to read my email.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0DAE18AD-6945-82D1-A694-1EE19EAFF593}"/>
              </a:ext>
            </a:extLst>
          </p:cNvPr>
          <p:cNvSpPr txBox="1"/>
          <p:nvPr/>
        </p:nvSpPr>
        <p:spPr>
          <a:xfrm>
            <a:off x="2627784" y="5835461"/>
            <a:ext cx="65162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You are </a:t>
            </a:r>
            <a:r>
              <a:rPr lang="en-GB" sz="1600" b="1" dirty="0"/>
              <a:t>not allowed </a:t>
            </a:r>
            <a:r>
              <a:rPr lang="en-GB" sz="1600" dirty="0"/>
              <a:t>to read </a:t>
            </a:r>
            <a:r>
              <a:rPr lang="en-GB" sz="1600"/>
              <a:t>my emails.</a:t>
            </a:r>
            <a:endParaRPr lang="en-GB" sz="1600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B2B10168-3373-72A1-72A7-D8C7B72A23F9}"/>
              </a:ext>
            </a:extLst>
          </p:cNvPr>
          <p:cNvSpPr txBox="1"/>
          <p:nvPr/>
        </p:nvSpPr>
        <p:spPr>
          <a:xfrm>
            <a:off x="2627784" y="6191074"/>
            <a:ext cx="65162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are used like auxiliaries in question tags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EAF3EAE-3CCF-814D-8312-DBB17EC4B2E6}"/>
              </a:ext>
            </a:extLst>
          </p:cNvPr>
          <p:cNvSpPr txBox="1"/>
          <p:nvPr/>
        </p:nvSpPr>
        <p:spPr>
          <a:xfrm>
            <a:off x="2627784" y="6546830"/>
            <a:ext cx="65162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He cannot speak French,</a:t>
            </a:r>
            <a:r>
              <a:rPr lang="en-GB" sz="1600" b="1" i="1" dirty="0"/>
              <a:t> can </a:t>
            </a:r>
            <a:r>
              <a:rPr lang="en-GB" sz="1600" i="1" dirty="0"/>
              <a:t>he?</a:t>
            </a:r>
          </a:p>
        </p:txBody>
      </p:sp>
    </p:spTree>
    <p:extLst>
      <p:ext uri="{BB962C8B-B14F-4D97-AF65-F5344CB8AC3E}">
        <p14:creationId xmlns:p14="http://schemas.microsoft.com/office/powerpoint/2010/main" val="192086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20" grpId="0" animBg="1"/>
      <p:bldP spid="5" grpId="0" animBg="1"/>
      <p:bldP spid="6" grpId="0" animBg="1"/>
      <p:bldP spid="7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9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AAF39-90E7-5369-712F-6009F02C1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90E0A1BC-A8A4-71CA-769A-3207306BB127}"/>
              </a:ext>
            </a:extLst>
          </p:cNvPr>
          <p:cNvSpPr txBox="1"/>
          <p:nvPr/>
        </p:nvSpPr>
        <p:spPr>
          <a:xfrm>
            <a:off x="107504" y="1052736"/>
            <a:ext cx="108012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Exercises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36842F2-831C-82FD-1F77-189BDF1DCBDA}"/>
              </a:ext>
            </a:extLst>
          </p:cNvPr>
          <p:cNvSpPr txBox="1"/>
          <p:nvPr/>
        </p:nvSpPr>
        <p:spPr>
          <a:xfrm>
            <a:off x="1331640" y="1052736"/>
            <a:ext cx="7488832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Fill in the blanks with the best suitable/correct modal verb/auxiliary: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45E196E-DDC8-D0FE-EE09-3DAC14DC115F}"/>
              </a:ext>
            </a:extLst>
          </p:cNvPr>
          <p:cNvSpPr txBox="1"/>
          <p:nvPr/>
        </p:nvSpPr>
        <p:spPr>
          <a:xfrm>
            <a:off x="1331640" y="1355284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1. </a:t>
            </a:r>
            <a:r>
              <a:rPr lang="en-US" sz="1600" dirty="0"/>
              <a:t>They … arrive on time if they leave now.</a:t>
            </a:r>
            <a:endParaRPr lang="en-GB" sz="16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C8EE0B0-0896-C36C-D879-E53816F90D1C}"/>
              </a:ext>
            </a:extLst>
          </p:cNvPr>
          <p:cNvSpPr txBox="1"/>
          <p:nvPr/>
        </p:nvSpPr>
        <p:spPr>
          <a:xfrm>
            <a:off x="1331640" y="1650286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They </a:t>
            </a:r>
            <a:r>
              <a:rPr lang="en-GB" sz="1600" b="1" i="1" dirty="0"/>
              <a:t>might</a:t>
            </a:r>
            <a:r>
              <a:rPr lang="en-GB" sz="1600" i="1" dirty="0"/>
              <a:t> (can/could) arrive on time if they leave now.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96F773B-674A-B7D1-40B6-7D1B3E187F4C}"/>
              </a:ext>
            </a:extLst>
          </p:cNvPr>
          <p:cNvSpPr txBox="1"/>
          <p:nvPr/>
        </p:nvSpPr>
        <p:spPr>
          <a:xfrm>
            <a:off x="1331640" y="1988840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2. </a:t>
            </a:r>
            <a:r>
              <a:rPr lang="en-US" sz="1600" dirty="0"/>
              <a:t>Now that he hasn’t arrived, we … start the meeting without him, …we?</a:t>
            </a:r>
            <a:endParaRPr lang="en-GB" sz="16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5AC736C-EF87-3D68-FF03-8CA312E0CE97}"/>
              </a:ext>
            </a:extLst>
          </p:cNvPr>
          <p:cNvSpPr txBox="1"/>
          <p:nvPr/>
        </p:nvSpPr>
        <p:spPr>
          <a:xfrm>
            <a:off x="1331640" y="2298358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Now that he hasn’t arrived, we </a:t>
            </a:r>
            <a:r>
              <a:rPr lang="en-GB" sz="1600" b="1" i="1" dirty="0"/>
              <a:t>must</a:t>
            </a:r>
            <a:r>
              <a:rPr lang="en-GB" sz="1600" i="1" dirty="0"/>
              <a:t> start the meeting without him, </a:t>
            </a:r>
            <a:r>
              <a:rPr lang="en-GB" sz="1600" b="1" i="1" dirty="0"/>
              <a:t>don’t </a:t>
            </a:r>
            <a:r>
              <a:rPr lang="en-GB" sz="1600" i="1" dirty="0"/>
              <a:t>we?.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7A254F7-A220-1FE6-A33C-60337C813793}"/>
              </a:ext>
            </a:extLst>
          </p:cNvPr>
          <p:cNvSpPr txBox="1"/>
          <p:nvPr/>
        </p:nvSpPr>
        <p:spPr>
          <a:xfrm>
            <a:off x="1331640" y="2636912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3. You look tired. You … take a break.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53EEF23-8E37-8931-2D78-9BD3AE0AC0A0}"/>
              </a:ext>
            </a:extLst>
          </p:cNvPr>
          <p:cNvSpPr txBox="1"/>
          <p:nvPr/>
        </p:nvSpPr>
        <p:spPr>
          <a:xfrm>
            <a:off x="1331640" y="2946430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You look tired. You </a:t>
            </a:r>
            <a:r>
              <a:rPr lang="en-GB" sz="1600" b="1" i="1" dirty="0"/>
              <a:t>should</a:t>
            </a:r>
            <a:r>
              <a:rPr lang="en-GB" sz="1600" i="1" dirty="0"/>
              <a:t> (ought to) take a break.</a:t>
            </a:r>
            <a:endParaRPr lang="en-GB" sz="1600" b="1" i="1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156C1D5-466C-1AE7-7796-C3F8FAB6C6E8}"/>
              </a:ext>
            </a:extLst>
          </p:cNvPr>
          <p:cNvSpPr txBox="1"/>
          <p:nvPr/>
        </p:nvSpPr>
        <p:spPr>
          <a:xfrm>
            <a:off x="1331640" y="3573016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4. You have to wear a seatbelt in the car.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9BA59E7-F534-4B2E-B45A-9F7CB732D8F5}"/>
              </a:ext>
            </a:extLst>
          </p:cNvPr>
          <p:cNvSpPr txBox="1"/>
          <p:nvPr/>
        </p:nvSpPr>
        <p:spPr>
          <a:xfrm>
            <a:off x="1331640" y="3882534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You </a:t>
            </a:r>
            <a:r>
              <a:rPr lang="en-GB" sz="1600" b="1" i="1" dirty="0"/>
              <a:t>must</a:t>
            </a:r>
            <a:r>
              <a:rPr lang="en-GB" sz="1600" i="1" dirty="0"/>
              <a:t> wear a seatbelt in the car.</a:t>
            </a:r>
            <a:endParaRPr lang="en-GB" sz="160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0341339-0147-1195-9590-876821B37E13}"/>
              </a:ext>
            </a:extLst>
          </p:cNvPr>
          <p:cNvSpPr txBox="1"/>
          <p:nvPr/>
        </p:nvSpPr>
        <p:spPr>
          <a:xfrm>
            <a:off x="1331640" y="4221088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5. Students are allowed to use cell phones during the exam.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FB3C5DA-94E1-859C-7EC8-9958ACD33681}"/>
              </a:ext>
            </a:extLst>
          </p:cNvPr>
          <p:cNvSpPr txBox="1"/>
          <p:nvPr/>
        </p:nvSpPr>
        <p:spPr>
          <a:xfrm>
            <a:off x="1331640" y="4530606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Students </a:t>
            </a:r>
            <a:r>
              <a:rPr lang="en-GB" sz="1600" b="1" i="1" dirty="0"/>
              <a:t>may</a:t>
            </a:r>
            <a:r>
              <a:rPr lang="en-GB" sz="1600" i="1" dirty="0"/>
              <a:t> (can) use cell phones during the exam</a:t>
            </a:r>
            <a:r>
              <a:rPr lang="en-GB" sz="1600" b="1" i="1" dirty="0"/>
              <a:t>. 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162E035-C2CD-3A5A-1C5B-7C782EECE549}"/>
              </a:ext>
            </a:extLst>
          </p:cNvPr>
          <p:cNvSpPr txBox="1"/>
          <p:nvPr/>
        </p:nvSpPr>
        <p:spPr>
          <a:xfrm>
            <a:off x="1331640" y="4869160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6. It is possible that she forgot about the appointment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777A2080-542A-0880-5F95-B814A0A2BBE3}"/>
              </a:ext>
            </a:extLst>
          </p:cNvPr>
          <p:cNvSpPr txBox="1"/>
          <p:nvPr/>
        </p:nvSpPr>
        <p:spPr>
          <a:xfrm>
            <a:off x="1331640" y="5178678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She </a:t>
            </a:r>
            <a:r>
              <a:rPr lang="en-GB" sz="1600" b="1" i="1" dirty="0"/>
              <a:t>might have forgotten </a:t>
            </a:r>
            <a:r>
              <a:rPr lang="en-GB" sz="1600" i="1" dirty="0"/>
              <a:t>about the appointment</a:t>
            </a:r>
            <a:r>
              <a:rPr lang="en-GB" sz="1600" b="1" i="1" dirty="0"/>
              <a:t>.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AE0B0F8-11C4-6E95-FF39-F5AD5BD3556D}"/>
              </a:ext>
            </a:extLst>
          </p:cNvPr>
          <p:cNvSpPr txBox="1"/>
          <p:nvPr/>
        </p:nvSpPr>
        <p:spPr>
          <a:xfrm>
            <a:off x="1331640" y="5517232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7. I am capable of handling difficult situations.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745B039-BB2D-429F-6C1F-33AF977D931C}"/>
              </a:ext>
            </a:extLst>
          </p:cNvPr>
          <p:cNvSpPr txBox="1"/>
          <p:nvPr/>
        </p:nvSpPr>
        <p:spPr>
          <a:xfrm>
            <a:off x="1331640" y="5805264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</a:t>
            </a:r>
            <a:r>
              <a:rPr lang="en-GB" sz="1600" b="1" i="1" dirty="0"/>
              <a:t>can</a:t>
            </a:r>
            <a:r>
              <a:rPr lang="en-GB" sz="1600" i="1" dirty="0"/>
              <a:t> handle difficult situations.</a:t>
            </a:r>
            <a:endParaRPr lang="en-GB" sz="1600" b="1" i="1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096F91B-70E6-F0DB-4750-C13A837C823E}"/>
              </a:ext>
            </a:extLst>
          </p:cNvPr>
          <p:cNvSpPr txBox="1"/>
          <p:nvPr/>
        </p:nvSpPr>
        <p:spPr>
          <a:xfrm>
            <a:off x="1331640" y="3284984"/>
            <a:ext cx="7488832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Rewrite the sentences using modal verbs: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E378A69-644C-FEBE-D1C7-381BA5CB84B3}"/>
              </a:ext>
            </a:extLst>
          </p:cNvPr>
          <p:cNvSpPr txBox="1"/>
          <p:nvPr/>
        </p:nvSpPr>
        <p:spPr>
          <a:xfrm>
            <a:off x="1331640" y="6093296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8. You are not supposed to smoke during the meeting.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8631072-FF9E-49C9-F348-00432F072B29}"/>
              </a:ext>
            </a:extLst>
          </p:cNvPr>
          <p:cNvSpPr txBox="1"/>
          <p:nvPr/>
        </p:nvSpPr>
        <p:spPr>
          <a:xfrm>
            <a:off x="1331640" y="6381328"/>
            <a:ext cx="781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You </a:t>
            </a:r>
            <a:r>
              <a:rPr lang="en-GB" sz="1600" b="1" i="1" dirty="0"/>
              <a:t>must not </a:t>
            </a:r>
            <a:r>
              <a:rPr lang="en-GB" sz="1600" i="1" dirty="0"/>
              <a:t>smoke during the meeting.</a:t>
            </a:r>
            <a:endParaRPr lang="en-GB" sz="1600" b="1" i="1" dirty="0"/>
          </a:p>
        </p:txBody>
      </p:sp>
    </p:spTree>
    <p:extLst>
      <p:ext uri="{BB962C8B-B14F-4D97-AF65-F5344CB8AC3E}">
        <p14:creationId xmlns:p14="http://schemas.microsoft.com/office/powerpoint/2010/main" val="297722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6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427</Words>
  <Application>Microsoft Office PowerPoint</Application>
  <PresentationFormat>Bildschirmpräsentation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Standarddesign</vt:lpstr>
      <vt:lpstr>PowerPoint-Präsentation</vt:lpstr>
      <vt:lpstr>PowerPoint-Präsentation</vt:lpstr>
    </vt:vector>
  </TitlesOfParts>
  <Company>Maximilian Verlag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Jürgen Hensel</dc:creator>
  <cp:lastModifiedBy>Jürgen Hensel</cp:lastModifiedBy>
  <cp:revision>533</cp:revision>
  <dcterms:created xsi:type="dcterms:W3CDTF">2011-03-24T10:15:25Z</dcterms:created>
  <dcterms:modified xsi:type="dcterms:W3CDTF">2025-02-27T10:00:28Z</dcterms:modified>
</cp:coreProperties>
</file>