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2" r:id="rId2"/>
    <p:sldId id="291" r:id="rId3"/>
    <p:sldId id="293" r:id="rId4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91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772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B0C46192-7FF4-4670-A111-ED727D42048A}" type="datetimeFigureOut">
              <a:rPr lang="de-DE"/>
              <a:pPr>
                <a:defRPr/>
              </a:pPr>
              <a:t>02.05.2025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BA3FC7BF-4427-497C-AD8A-BAB9D7CE07C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3261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F57B9C-C60E-F0D3-2A91-FFCA2A8731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B048807-4BA1-C1D5-6AE6-EFFDA578D4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1298BF0F-608D-614F-0230-55188074BE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B9A0649-7CEA-8ADD-07C7-1F0A8C5BD5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6636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1B710-814F-217A-3F6B-2F8864CF4C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64A1DEB-AB18-746B-3626-68330B3598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FA7D3F1F-B2BB-F2F6-3720-1F175D0346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04A86BE-48E1-4DD2-2E31-034E0AE8A2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3705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1B710-814F-217A-3F6B-2F8864CF4C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64A1DEB-AB18-746B-3626-68330B3598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FA7D3F1F-B2BB-F2F6-3720-1F175D0346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04A86BE-48E1-4DD2-2E31-034E0AE8A2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2934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92590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742902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54213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579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49804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8401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0573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666392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3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95769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01614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altLang="de-DE" b="1" dirty="0"/>
              <a:t>1. Halbjahr 2025</a:t>
            </a:r>
            <a:endParaRPr lang="de-DE" altLang="de-DE" b="1" i="1" dirty="0"/>
          </a:p>
          <a:p>
            <a:pPr algn="ctr" eaLnBrk="1" hangingPunct="1">
              <a:defRPr/>
            </a:pPr>
            <a:r>
              <a:rPr lang="de-DE" altLang="de-DE" b="1" i="1" dirty="0"/>
              <a:t>English Intensive Week</a:t>
            </a:r>
            <a:r>
              <a:rPr lang="de-DE" altLang="de-DE" b="1" i="1" baseline="0" dirty="0"/>
              <a:t> B1</a:t>
            </a:r>
            <a:endParaRPr lang="de-DE" altLang="de-DE" b="1" dirty="0"/>
          </a:p>
          <a:p>
            <a:pPr algn="ctr" eaLnBrk="1" hangingPunct="1">
              <a:defRPr/>
            </a:pPr>
            <a:r>
              <a:rPr lang="en-GB" altLang="de-DE" b="1" dirty="0"/>
              <a:t>251-40692</a:t>
            </a:r>
            <a:r>
              <a:rPr lang="de-DE" altLang="de-DE" b="1"/>
              <a:t>, Mo - Fr, 08.45 – 14.00 </a:t>
            </a:r>
            <a:r>
              <a:rPr lang="de-DE" altLang="de-DE" b="1" dirty="0"/>
              <a:t>Uhr</a:t>
            </a:r>
          </a:p>
        </p:txBody>
      </p:sp>
      <p:sp>
        <p:nvSpPr>
          <p:cNvPr id="1029" name="Line 10"/>
          <p:cNvSpPr>
            <a:spLocks noChangeShapeType="1"/>
          </p:cNvSpPr>
          <p:nvPr userDrawn="1"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B17DAE69-DAB6-E295-0164-5CC43C78AD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24739"/>
            <a:ext cx="2131339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FBC464-1401-00F2-0120-881D7AA905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567E4BD-7DEC-A40E-886A-AC03388539C6}"/>
              </a:ext>
            </a:extLst>
          </p:cNvPr>
          <p:cNvSpPr txBox="1"/>
          <p:nvPr/>
        </p:nvSpPr>
        <p:spPr>
          <a:xfrm>
            <a:off x="0" y="1218238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rgbClr val="C00000"/>
                </a:solidFill>
              </a:rPr>
              <a:t>Questions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46334E8-67AF-E52D-BD68-EC2EA6EEBF6E}"/>
              </a:ext>
            </a:extLst>
          </p:cNvPr>
          <p:cNvSpPr txBox="1"/>
          <p:nvPr/>
        </p:nvSpPr>
        <p:spPr>
          <a:xfrm>
            <a:off x="107504" y="3522494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Questions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14F2240-F66B-A1C6-41B0-F772F84691DD}"/>
              </a:ext>
            </a:extLst>
          </p:cNvPr>
          <p:cNvSpPr txBox="1"/>
          <p:nvPr/>
        </p:nvSpPr>
        <p:spPr>
          <a:xfrm>
            <a:off x="3275856" y="3501008"/>
            <a:ext cx="55446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Do you like Mondays?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DB5E94D-D9A1-F948-E31F-BAB301B0466D}"/>
              </a:ext>
            </a:extLst>
          </p:cNvPr>
          <p:cNvSpPr txBox="1"/>
          <p:nvPr/>
        </p:nvSpPr>
        <p:spPr>
          <a:xfrm>
            <a:off x="3275856" y="3954542"/>
            <a:ext cx="55446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Are you interested in music? 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B3FA9AC-3718-8DA6-F320-00513E68C9EE}"/>
              </a:ext>
            </a:extLst>
          </p:cNvPr>
          <p:cNvSpPr txBox="1"/>
          <p:nvPr/>
        </p:nvSpPr>
        <p:spPr>
          <a:xfrm>
            <a:off x="3275856" y="4386590"/>
            <a:ext cx="55446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What can we do? </a:t>
            </a:r>
          </a:p>
        </p:txBody>
      </p:sp>
    </p:spTree>
    <p:extLst>
      <p:ext uri="{BB962C8B-B14F-4D97-AF65-F5344CB8AC3E}">
        <p14:creationId xmlns:p14="http://schemas.microsoft.com/office/powerpoint/2010/main" val="102773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ADCE95-4EB5-E914-CBB1-5DF6BDF9B8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BFDB729F-5AB8-B056-7DEC-954B50EDA18C}"/>
              </a:ext>
            </a:extLst>
          </p:cNvPr>
          <p:cNvSpPr txBox="1"/>
          <p:nvPr/>
        </p:nvSpPr>
        <p:spPr>
          <a:xfrm>
            <a:off x="107504" y="1628800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Principle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6DBFE18-26C0-BB2A-D808-F2A634326D24}"/>
              </a:ext>
            </a:extLst>
          </p:cNvPr>
          <p:cNvSpPr txBox="1"/>
          <p:nvPr/>
        </p:nvSpPr>
        <p:spPr>
          <a:xfrm>
            <a:off x="2771800" y="198884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What do you do?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8E72E8A-B0E7-3930-8EF2-68BF22C0209C}"/>
              </a:ext>
            </a:extLst>
          </p:cNvPr>
          <p:cNvSpPr txBox="1"/>
          <p:nvPr/>
        </p:nvSpPr>
        <p:spPr>
          <a:xfrm>
            <a:off x="2771800" y="316245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/>
              <a:t>Is</a:t>
            </a:r>
            <a:r>
              <a:rPr lang="en-GB" sz="1600" i="1" dirty="0"/>
              <a:t> he the teacher?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2BA04845-533B-DDB1-1A9D-9EFE22776E6D}"/>
              </a:ext>
            </a:extLst>
          </p:cNvPr>
          <p:cNvSpPr txBox="1"/>
          <p:nvPr/>
        </p:nvSpPr>
        <p:spPr>
          <a:xfrm>
            <a:off x="2771800" y="4098558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/>
              <a:t>Would</a:t>
            </a:r>
            <a:r>
              <a:rPr lang="en-GB" sz="1600" i="1" dirty="0"/>
              <a:t> you like some coffee?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F0F11253-6226-5878-096A-6A2E81437196}"/>
              </a:ext>
            </a:extLst>
          </p:cNvPr>
          <p:cNvSpPr txBox="1"/>
          <p:nvPr/>
        </p:nvSpPr>
        <p:spPr>
          <a:xfrm>
            <a:off x="2771800" y="378904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2. Another auxiliary or modal verb is used.</a:t>
            </a:r>
            <a:r>
              <a:rPr lang="en-GB" sz="1600" i="1" dirty="0"/>
              <a:t> 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A877F0D6-7642-7A60-66DD-69F2F1DBFE76}"/>
              </a:ext>
            </a:extLst>
          </p:cNvPr>
          <p:cNvSpPr txBox="1"/>
          <p:nvPr/>
        </p:nvSpPr>
        <p:spPr>
          <a:xfrm>
            <a:off x="2771800" y="162880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To ask a question we have to paraphrase with </a:t>
            </a:r>
            <a:r>
              <a:rPr lang="en-GB" sz="1600" i="1" dirty="0"/>
              <a:t>to do</a:t>
            </a:r>
            <a:r>
              <a:rPr lang="en-GB" sz="1600" dirty="0"/>
              <a:t>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1E1C039-2B6F-1F16-83D4-80E5EB2B3FC7}"/>
              </a:ext>
            </a:extLst>
          </p:cNvPr>
          <p:cNvSpPr txBox="1"/>
          <p:nvPr/>
        </p:nvSpPr>
        <p:spPr>
          <a:xfrm>
            <a:off x="0" y="105273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rgbClr val="C00000"/>
                </a:solidFill>
              </a:rPr>
              <a:t>Questions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6726A02-F150-C0C9-A29E-3B5AB18C1ADF}"/>
              </a:ext>
            </a:extLst>
          </p:cNvPr>
          <p:cNvSpPr txBox="1"/>
          <p:nvPr/>
        </p:nvSpPr>
        <p:spPr>
          <a:xfrm>
            <a:off x="2771800" y="2267121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Do you like Mondays?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000F9C6-DA2E-EC9D-CEBD-CBD059145BE2}"/>
              </a:ext>
            </a:extLst>
          </p:cNvPr>
          <p:cNvSpPr txBox="1"/>
          <p:nvPr/>
        </p:nvSpPr>
        <p:spPr>
          <a:xfrm>
            <a:off x="107504" y="2874422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Exceptions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B127038-4518-371A-BE23-7C46F5A3F34F}"/>
              </a:ext>
            </a:extLst>
          </p:cNvPr>
          <p:cNvSpPr txBox="1"/>
          <p:nvPr/>
        </p:nvSpPr>
        <p:spPr>
          <a:xfrm>
            <a:off x="2771800" y="2844225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1. The predicate is a form of </a:t>
            </a:r>
            <a:r>
              <a:rPr lang="en-GB" sz="1600" i="1" dirty="0"/>
              <a:t>to be.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C8A28E7-255C-ED2A-D6EE-76EAF0D655EE}"/>
              </a:ext>
            </a:extLst>
          </p:cNvPr>
          <p:cNvSpPr txBox="1"/>
          <p:nvPr/>
        </p:nvSpPr>
        <p:spPr>
          <a:xfrm>
            <a:off x="2771800" y="3501008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/>
              <a:t>Are</a:t>
            </a:r>
            <a:r>
              <a:rPr lang="en-GB" sz="1600" i="1" dirty="0"/>
              <a:t> they listening?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E5733B6-E420-3DDD-4B1F-0546DA3ED2EF}"/>
              </a:ext>
            </a:extLst>
          </p:cNvPr>
          <p:cNvSpPr txBox="1"/>
          <p:nvPr/>
        </p:nvSpPr>
        <p:spPr>
          <a:xfrm>
            <a:off x="2771800" y="442259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/>
              <a:t>Have </a:t>
            </a:r>
            <a:r>
              <a:rPr lang="en-GB" sz="1600" i="1" dirty="0"/>
              <a:t>you eaten lunch yet?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0B35223-A711-A6B4-C7E2-D7D0F12313B7}"/>
              </a:ext>
            </a:extLst>
          </p:cNvPr>
          <p:cNvSpPr txBox="1"/>
          <p:nvPr/>
        </p:nvSpPr>
        <p:spPr>
          <a:xfrm>
            <a:off x="2771800" y="5394702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3. The interrogative pronoun </a:t>
            </a:r>
            <a:r>
              <a:rPr lang="en-GB" sz="1600" i="1" dirty="0"/>
              <a:t>(who/what) </a:t>
            </a:r>
            <a:r>
              <a:rPr lang="en-GB" sz="1600" dirty="0"/>
              <a:t>asks for the subject.</a:t>
            </a:r>
            <a:endParaRPr lang="en-GB" sz="1600" i="1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9E4DEE4-A1C6-8578-5953-A826B9872B69}"/>
              </a:ext>
            </a:extLst>
          </p:cNvPr>
          <p:cNvSpPr txBox="1"/>
          <p:nvPr/>
        </p:nvSpPr>
        <p:spPr>
          <a:xfrm>
            <a:off x="2771800" y="474663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What </a:t>
            </a:r>
            <a:r>
              <a:rPr lang="en-GB" sz="1600" b="1" i="1" dirty="0"/>
              <a:t>will</a:t>
            </a:r>
            <a:r>
              <a:rPr lang="en-GB" sz="1600" i="1" dirty="0"/>
              <a:t> the weather be like tomorrow?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1FB8D7E-7111-3813-7707-DEC5CAD7EC17}"/>
              </a:ext>
            </a:extLst>
          </p:cNvPr>
          <p:cNvSpPr txBox="1"/>
          <p:nvPr/>
        </p:nvSpPr>
        <p:spPr>
          <a:xfrm>
            <a:off x="2771800" y="508518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/>
              <a:t>Can </a:t>
            </a:r>
            <a:r>
              <a:rPr lang="en-GB" sz="1600" i="1" dirty="0"/>
              <a:t>I</a:t>
            </a:r>
            <a:r>
              <a:rPr lang="en-GB" sz="1600" b="1" i="1" dirty="0"/>
              <a:t> </a:t>
            </a:r>
            <a:r>
              <a:rPr lang="en-GB" sz="1600" i="1" dirty="0"/>
              <a:t>come with you?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7F7C05F-CCE3-2634-E157-FDC83E335032}"/>
              </a:ext>
            </a:extLst>
          </p:cNvPr>
          <p:cNvSpPr txBox="1"/>
          <p:nvPr/>
        </p:nvSpPr>
        <p:spPr>
          <a:xfrm>
            <a:off x="107504" y="4098558"/>
            <a:ext cx="2348130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Note: </a:t>
            </a:r>
            <a:r>
              <a:rPr lang="en-GB" sz="1600" b="1" dirty="0"/>
              <a:t>to be </a:t>
            </a:r>
            <a:r>
              <a:rPr lang="en-GB" sz="1600" dirty="0"/>
              <a:t>and </a:t>
            </a:r>
            <a:r>
              <a:rPr lang="en-GB" sz="1600" b="1" dirty="0"/>
              <a:t>to have </a:t>
            </a:r>
            <a:r>
              <a:rPr lang="en-GB" sz="1600" dirty="0"/>
              <a:t>can be used either as an auxiliary </a:t>
            </a:r>
            <a:r>
              <a:rPr lang="en-GB" sz="1600"/>
              <a:t>or as a </a:t>
            </a:r>
            <a:r>
              <a:rPr lang="en-GB" sz="1600" dirty="0"/>
              <a:t>full verb.</a:t>
            </a:r>
          </a:p>
          <a:p>
            <a:r>
              <a:rPr lang="en-GB" sz="1600" dirty="0"/>
              <a:t>If used as a full verb </a:t>
            </a:r>
            <a:r>
              <a:rPr lang="en-GB" sz="1600" b="1" dirty="0"/>
              <a:t>to have</a:t>
            </a:r>
            <a:r>
              <a:rPr lang="en-GB" sz="1600" dirty="0"/>
              <a:t> requires paraphrasing with to do: </a:t>
            </a:r>
            <a:r>
              <a:rPr lang="en-GB" sz="1600" i="1" dirty="0"/>
              <a:t>Do you </a:t>
            </a:r>
            <a:r>
              <a:rPr lang="en-GB" sz="1600" b="1" i="1" dirty="0"/>
              <a:t>have</a:t>
            </a:r>
            <a:r>
              <a:rPr lang="en-GB" sz="1600" i="1" dirty="0"/>
              <a:t> time for me?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1A1306C-D33E-C913-9FD9-E2CE332883E0}"/>
              </a:ext>
            </a:extLst>
          </p:cNvPr>
          <p:cNvSpPr txBox="1"/>
          <p:nvPr/>
        </p:nvSpPr>
        <p:spPr>
          <a:xfrm>
            <a:off x="2771800" y="5733256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Who drives the bus? (answer: the bus driver)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42E46CF-C740-E609-AB59-803AFE17CF4D}"/>
              </a:ext>
            </a:extLst>
          </p:cNvPr>
          <p:cNvSpPr txBox="1"/>
          <p:nvPr/>
        </p:nvSpPr>
        <p:spPr>
          <a:xfrm>
            <a:off x="2771800" y="604277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What looks beautiful? (answer: the weather)</a:t>
            </a:r>
          </a:p>
        </p:txBody>
      </p:sp>
    </p:spTree>
    <p:extLst>
      <p:ext uri="{BB962C8B-B14F-4D97-AF65-F5344CB8AC3E}">
        <p14:creationId xmlns:p14="http://schemas.microsoft.com/office/powerpoint/2010/main" val="75105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11" grpId="0" animBg="1"/>
      <p:bldP spid="18" grpId="0" animBg="1"/>
      <p:bldP spid="20" grpId="0" animBg="1"/>
      <p:bldP spid="28" grpId="0" animBg="1"/>
      <p:bldP spid="4" grpId="0" animBg="1"/>
      <p:bldP spid="5" grpId="0" animBg="1"/>
      <p:bldP spid="7" grpId="0" animBg="1"/>
      <p:bldP spid="6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ADCE95-4EB5-E914-CBB1-5DF6BDF9B8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BFDB729F-5AB8-B056-7DEC-954B50EDA18C}"/>
              </a:ext>
            </a:extLst>
          </p:cNvPr>
          <p:cNvSpPr txBox="1"/>
          <p:nvPr/>
        </p:nvSpPr>
        <p:spPr>
          <a:xfrm>
            <a:off x="107504" y="1959804"/>
            <a:ext cx="252028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Ask the “yes/no”-question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6DBFE18-26C0-BB2A-D808-F2A634326D24}"/>
              </a:ext>
            </a:extLst>
          </p:cNvPr>
          <p:cNvSpPr txBox="1"/>
          <p:nvPr/>
        </p:nvSpPr>
        <p:spPr>
          <a:xfrm>
            <a:off x="2771800" y="198884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Does Marie live in </a:t>
            </a:r>
            <a:r>
              <a:rPr lang="en-GB" sz="1600" i="1" dirty="0" err="1"/>
              <a:t>Siegburg</a:t>
            </a:r>
            <a:r>
              <a:rPr lang="en-GB" sz="1600" i="1" dirty="0"/>
              <a:t>?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8E72E8A-B0E7-3930-8EF2-68BF22C0209C}"/>
              </a:ext>
            </a:extLst>
          </p:cNvPr>
          <p:cNvSpPr txBox="1"/>
          <p:nvPr/>
        </p:nvSpPr>
        <p:spPr>
          <a:xfrm>
            <a:off x="2771800" y="318394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Christine went to Rome.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A877F0D6-7642-7A60-66DD-69F2F1DBFE76}"/>
              </a:ext>
            </a:extLst>
          </p:cNvPr>
          <p:cNvSpPr txBox="1"/>
          <p:nvPr/>
        </p:nvSpPr>
        <p:spPr>
          <a:xfrm>
            <a:off x="2771800" y="162880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Marie lives in </a:t>
            </a:r>
            <a:r>
              <a:rPr lang="en-GB" sz="1600" dirty="0" err="1"/>
              <a:t>Siegburg</a:t>
            </a:r>
            <a:r>
              <a:rPr lang="en-GB" sz="1600" dirty="0"/>
              <a:t>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1E1C039-2B6F-1F16-83D4-80E5EB2B3FC7}"/>
              </a:ext>
            </a:extLst>
          </p:cNvPr>
          <p:cNvSpPr txBox="1"/>
          <p:nvPr/>
        </p:nvSpPr>
        <p:spPr>
          <a:xfrm>
            <a:off x="0" y="105273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rgbClr val="C00000"/>
                </a:solidFill>
              </a:rPr>
              <a:t>Questions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6726A02-F150-C0C9-A29E-3B5AB18C1ADF}"/>
              </a:ext>
            </a:extLst>
          </p:cNvPr>
          <p:cNvSpPr txBox="1"/>
          <p:nvPr/>
        </p:nvSpPr>
        <p:spPr>
          <a:xfrm>
            <a:off x="2771800" y="2298358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Who lives in </a:t>
            </a:r>
            <a:r>
              <a:rPr lang="en-GB" sz="1600" i="1" dirty="0" err="1"/>
              <a:t>Siegburg</a:t>
            </a:r>
            <a:r>
              <a:rPr lang="en-GB" sz="1600" i="1" dirty="0"/>
              <a:t>?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B127038-4518-371A-BE23-7C46F5A3F34F}"/>
              </a:ext>
            </a:extLst>
          </p:cNvPr>
          <p:cNvSpPr txBox="1"/>
          <p:nvPr/>
        </p:nvSpPr>
        <p:spPr>
          <a:xfrm>
            <a:off x="2771800" y="2636912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Where does Marie live?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A39F2CCC-AB6D-C831-0DCA-7243A31B6CB7}"/>
              </a:ext>
            </a:extLst>
          </p:cNvPr>
          <p:cNvSpPr txBox="1"/>
          <p:nvPr/>
        </p:nvSpPr>
        <p:spPr>
          <a:xfrm>
            <a:off x="107504" y="2298358"/>
            <a:ext cx="252028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Ask the “who”-question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F5C047DE-B4B4-DFF3-7CEC-3E1081512322}"/>
              </a:ext>
            </a:extLst>
          </p:cNvPr>
          <p:cNvSpPr txBox="1"/>
          <p:nvPr/>
        </p:nvSpPr>
        <p:spPr>
          <a:xfrm>
            <a:off x="107504" y="2636912"/>
            <a:ext cx="252028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Ask the “where”-question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24DEAD36-CB8B-6DB3-7608-9B55C1E2D253}"/>
              </a:ext>
            </a:extLst>
          </p:cNvPr>
          <p:cNvSpPr txBox="1"/>
          <p:nvPr/>
        </p:nvSpPr>
        <p:spPr>
          <a:xfrm>
            <a:off x="107504" y="3501008"/>
            <a:ext cx="252028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Ask the “yes/no”-question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342B08B8-A888-1801-8297-29573FA735A5}"/>
              </a:ext>
            </a:extLst>
          </p:cNvPr>
          <p:cNvSpPr txBox="1"/>
          <p:nvPr/>
        </p:nvSpPr>
        <p:spPr>
          <a:xfrm>
            <a:off x="2771800" y="352249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Did Christine go to Rome?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F0F4BB71-D5B1-EE8B-EAA0-EC633D6A3BB0}"/>
              </a:ext>
            </a:extLst>
          </p:cNvPr>
          <p:cNvSpPr txBox="1"/>
          <p:nvPr/>
        </p:nvSpPr>
        <p:spPr>
          <a:xfrm>
            <a:off x="107504" y="3839562"/>
            <a:ext cx="252028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Ask the “who”-question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201DFF51-6563-E2D5-DEE3-D7D381103F8A}"/>
              </a:ext>
            </a:extLst>
          </p:cNvPr>
          <p:cNvSpPr txBox="1"/>
          <p:nvPr/>
        </p:nvSpPr>
        <p:spPr>
          <a:xfrm>
            <a:off x="2771800" y="3810526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Who went to Rome?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873BA3C-A8BE-19CD-C71E-934EBD45E882}"/>
              </a:ext>
            </a:extLst>
          </p:cNvPr>
          <p:cNvSpPr txBox="1"/>
          <p:nvPr/>
        </p:nvSpPr>
        <p:spPr>
          <a:xfrm>
            <a:off x="107504" y="4170566"/>
            <a:ext cx="252028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Ask the “where”-question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1736059D-DFC6-37F3-F4A9-2CC6F2225B45}"/>
              </a:ext>
            </a:extLst>
          </p:cNvPr>
          <p:cNvSpPr txBox="1"/>
          <p:nvPr/>
        </p:nvSpPr>
        <p:spPr>
          <a:xfrm>
            <a:off x="2771800" y="414908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Where did Christine go? 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DF4867C3-1C82-5056-C7EC-BC976B9B7CA6}"/>
              </a:ext>
            </a:extLst>
          </p:cNvPr>
          <p:cNvSpPr txBox="1"/>
          <p:nvPr/>
        </p:nvSpPr>
        <p:spPr>
          <a:xfrm>
            <a:off x="2771800" y="4674622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We will see them tomorrow.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1E9D8EDB-2E2D-8164-640B-86CE8BB2A8F8}"/>
              </a:ext>
            </a:extLst>
          </p:cNvPr>
          <p:cNvSpPr txBox="1"/>
          <p:nvPr/>
        </p:nvSpPr>
        <p:spPr>
          <a:xfrm>
            <a:off x="107504" y="5013176"/>
            <a:ext cx="252028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Ask the “yes/no”-question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E895E3F5-B412-4DD5-A3CE-5B536E34CC41}"/>
              </a:ext>
            </a:extLst>
          </p:cNvPr>
          <p:cNvSpPr txBox="1"/>
          <p:nvPr/>
        </p:nvSpPr>
        <p:spPr>
          <a:xfrm>
            <a:off x="107504" y="5351730"/>
            <a:ext cx="252028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Ask the “who”-question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B47BB7D7-0EFA-7894-1F34-7B2FD95F6D7A}"/>
              </a:ext>
            </a:extLst>
          </p:cNvPr>
          <p:cNvSpPr txBox="1"/>
          <p:nvPr/>
        </p:nvSpPr>
        <p:spPr>
          <a:xfrm>
            <a:off x="107504" y="5682734"/>
            <a:ext cx="252028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Ask the “when”-question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A853237-B989-7D4F-C2C7-44622898160C}"/>
              </a:ext>
            </a:extLst>
          </p:cNvPr>
          <p:cNvSpPr txBox="1"/>
          <p:nvPr/>
        </p:nvSpPr>
        <p:spPr>
          <a:xfrm>
            <a:off x="2771800" y="5301208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Who will see them tomorrow?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F3B4629-6F9B-D47A-7FA4-4CBD07792881}"/>
              </a:ext>
            </a:extLst>
          </p:cNvPr>
          <p:cNvSpPr txBox="1"/>
          <p:nvPr/>
        </p:nvSpPr>
        <p:spPr>
          <a:xfrm>
            <a:off x="2771800" y="5013176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Will we see them tomorrow?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89725D6-E888-5B0F-EFD8-3B7E0C01867C}"/>
              </a:ext>
            </a:extLst>
          </p:cNvPr>
          <p:cNvSpPr txBox="1"/>
          <p:nvPr/>
        </p:nvSpPr>
        <p:spPr>
          <a:xfrm>
            <a:off x="2771800" y="558924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When will we </a:t>
            </a:r>
            <a:r>
              <a:rPr lang="en-GB" sz="1600" i="1"/>
              <a:t>see them?</a:t>
            </a:r>
            <a:endParaRPr lang="en-GB" sz="1600" i="1" dirty="0"/>
          </a:p>
        </p:txBody>
      </p:sp>
    </p:spTree>
    <p:extLst>
      <p:ext uri="{BB962C8B-B14F-4D97-AF65-F5344CB8AC3E}">
        <p14:creationId xmlns:p14="http://schemas.microsoft.com/office/powerpoint/2010/main" val="387450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4" grpId="0" animBg="1"/>
      <p:bldP spid="7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31" grpId="0" animBg="1"/>
      <p:bldP spid="32" grpId="0" animBg="1"/>
      <p:bldP spid="5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</Words>
  <Application>Microsoft Office PowerPoint</Application>
  <PresentationFormat>Bildschirmpräsentation (4:3)</PresentationFormat>
  <Paragraphs>49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Standarddesign</vt:lpstr>
      <vt:lpstr>PowerPoint-Präsentation</vt:lpstr>
      <vt:lpstr>PowerPoint-Präsentation</vt:lpstr>
      <vt:lpstr>PowerPoint-Präsentation</vt:lpstr>
    </vt:vector>
  </TitlesOfParts>
  <Company>Maximilian Verlag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Jürgen Hensel</dc:creator>
  <cp:lastModifiedBy>Jürgen Hensel</cp:lastModifiedBy>
  <cp:revision>500</cp:revision>
  <dcterms:created xsi:type="dcterms:W3CDTF">2011-03-24T10:15:25Z</dcterms:created>
  <dcterms:modified xsi:type="dcterms:W3CDTF">2025-05-02T15:00:09Z</dcterms:modified>
</cp:coreProperties>
</file>