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6" r:id="rId3"/>
    <p:sldId id="410" r:id="rId4"/>
    <p:sldId id="411" r:id="rId5"/>
    <p:sldId id="412" r:id="rId6"/>
    <p:sldId id="422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3" r:id="rId1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C46192-7FF4-4670-A111-ED727D42048A}" type="datetimeFigureOut">
              <a:rPr lang="de-DE"/>
              <a:pPr>
                <a:defRPr/>
              </a:pPr>
              <a:t>12.04.2024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3FC7BF-4427-497C-AD8A-BAB9D7CE0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FC7BF-4427-497C-AD8A-BAB9D7CE07C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61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5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29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42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0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57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3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1. Halbjahr 2024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Englisch am Abend B2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241-40665</a:t>
            </a:r>
            <a:r>
              <a:rPr lang="de-DE" altLang="de-DE" b="1" dirty="0"/>
              <a:t>, Do, 18.30 – 20.00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Grafik 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CA344F88-9566-5573-0FB1-0678F24F28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54" y="44624"/>
            <a:ext cx="2571750" cy="523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google.de/search?sxsrf=AB5stBgYfcmsq7eFsRn0ZxCfKnNxV1LFbg:1690196962713&amp;q=tina+turner+the+best&amp;stick=H4sIAAAAAAAAAONgFuLSz9U3MCwrrywsUOLVT9c3NEwzMquyjE_P0BL0LS3OTHYsKsksLgnJD87PS1_EKlKSmZeoUFJalJdapFCSkaqQlFpcAgDC0RnpRwAAAA&amp;sa=X&amp;ved=2ahUKEwjUh8CsmqeAAxWI_rsIHeSFB8YQri56BAgjEBI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2235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6600">
                <a:latin typeface="Verdana" pitchFamily="34" charset="0"/>
              </a:rPr>
              <a:t>Quiz – </a:t>
            </a:r>
            <a:br>
              <a:rPr lang="en-GB" altLang="de-DE" sz="6600">
                <a:latin typeface="Verdana" pitchFamily="34" charset="0"/>
              </a:rPr>
            </a:br>
            <a:r>
              <a:rPr lang="en-GB" altLang="de-DE" sz="6600">
                <a:latin typeface="Verdana" pitchFamily="34" charset="0"/>
              </a:rPr>
              <a:t>“The Hot Chair”</a:t>
            </a:r>
            <a:r>
              <a:rPr lang="de-DE" altLang="de-DE" sz="4000"/>
              <a:t> 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Unit 6, 11 April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4442"/>
            <a:ext cx="9144000" cy="6505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trumped-up</a:t>
            </a:r>
            <a:endParaRPr lang="en-GB" altLang="de-DE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804A0F-E93E-4987-A8E4-84F9B1475A22}"/>
              </a:ext>
            </a:extLst>
          </p:cNvPr>
          <p:cNvSpPr txBox="1"/>
          <p:nvPr/>
        </p:nvSpPr>
        <p:spPr>
          <a:xfrm>
            <a:off x="251519" y="4149080"/>
            <a:ext cx="419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decisively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won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(game)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EC9DF3-5D33-4786-98E9-731CA1C3752F}"/>
              </a:ext>
            </a:extLst>
          </p:cNvPr>
          <p:cNvSpPr txBox="1"/>
          <p:nvPr/>
        </p:nvSpPr>
        <p:spPr>
          <a:xfrm>
            <a:off x="251520" y="5343599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falsely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excuse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19080C-605D-4242-AF20-68B6C51464CB}"/>
              </a:ext>
            </a:extLst>
          </p:cNvPr>
          <p:cNvSpPr txBox="1"/>
          <p:nvPr/>
        </p:nvSpPr>
        <p:spPr>
          <a:xfrm>
            <a:off x="4699336" y="5313982"/>
            <a:ext cx="444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significantly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exaggerated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89A008-8C8A-4DC7-93AB-474126C6CF91}"/>
              </a:ext>
            </a:extLst>
          </p:cNvPr>
          <p:cNvSpPr txBox="1"/>
          <p:nvPr/>
        </p:nvSpPr>
        <p:spPr>
          <a:xfrm>
            <a:off x="4644008" y="414908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artificially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beautified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05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5" grpId="0"/>
      <p:bldP spid="5" grpId="1"/>
      <p:bldP spid="6" grpId="0"/>
      <p:bldP spid="6" grpId="1"/>
      <p:bldP spid="7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20" y="49742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Tower Bridge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591037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London Bridge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5880754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Millennium Bridge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4974267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Westminster Bridge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60305D-34AD-4AAF-C72C-D7D3043A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The Best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Simply the Best · 1991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fik 10" descr="Ein Bild, das draußen, Wasser, Himmel, Transport enthält.&#10;&#10;Automatisch generierte Beschreibung">
            <a:extLst>
              <a:ext uri="{FF2B5EF4-FFF2-40B4-BE49-F238E27FC236}">
                <a16:creationId xmlns:a16="http://schemas.microsoft.com/office/drawing/2014/main" id="{0290441C-445C-F423-48A6-276437DF5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6096000" cy="3429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FE0D255-E00E-62A7-1E2D-B6957B32B0C7}"/>
              </a:ext>
            </a:extLst>
          </p:cNvPr>
          <p:cNvSpPr/>
          <p:nvPr/>
        </p:nvSpPr>
        <p:spPr>
          <a:xfrm rot="19946900">
            <a:off x="22228" y="695670"/>
            <a:ext cx="2730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3486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19" y="5271591"/>
            <a:ext cx="414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Manhattan Bridge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60543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East River Bridge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602477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Queensboro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Bridge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5238492"/>
            <a:ext cx="458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Brooklyn Bridge</a:t>
            </a:r>
          </a:p>
        </p:txBody>
      </p:sp>
      <p:pic>
        <p:nvPicPr>
          <p:cNvPr id="10" name="Grafik 9" descr="Ein Bild, das draußen, Himmel, Hängebrücke, Schrägseilbrücke enthält.&#10;&#10;Automatisch generierte Beschreibung">
            <a:extLst>
              <a:ext uri="{FF2B5EF4-FFF2-40B4-BE49-F238E27FC236}">
                <a16:creationId xmlns:a16="http://schemas.microsoft.com/office/drawing/2014/main" id="{170EF352-EFE5-2807-997E-6F11EAFE4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00292"/>
            <a:ext cx="5364000" cy="380091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A142D41-871C-B398-E47A-D38DF884BA02}"/>
              </a:ext>
            </a:extLst>
          </p:cNvPr>
          <p:cNvSpPr/>
          <p:nvPr/>
        </p:nvSpPr>
        <p:spPr>
          <a:xfrm rot="19946900">
            <a:off x="-5842" y="452207"/>
            <a:ext cx="32250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New York City</a:t>
            </a:r>
            <a:endParaRPr lang="de-DE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344779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UK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called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 …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3FAD51-0B8A-4FA3-A822-818725FAB679}"/>
              </a:ext>
            </a:extLst>
          </p:cNvPr>
          <p:cNvSpPr txBox="1"/>
          <p:nvPr/>
        </p:nvSpPr>
        <p:spPr>
          <a:xfrm>
            <a:off x="251520" y="51368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turnpike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B22AAB-5251-4122-BD57-350D794A72C5}"/>
              </a:ext>
            </a:extLst>
          </p:cNvPr>
          <p:cNvSpPr txBox="1"/>
          <p:nvPr/>
        </p:nvSpPr>
        <p:spPr>
          <a:xfrm>
            <a:off x="251520" y="60636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dual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carriageway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964D6C-7A9D-47BE-A5F7-04423468678E}"/>
              </a:ext>
            </a:extLst>
          </p:cNvPr>
          <p:cNvSpPr txBox="1"/>
          <p:nvPr/>
        </p:nvSpPr>
        <p:spPr>
          <a:xfrm>
            <a:off x="4644008" y="603406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expressway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03BB72-7F93-42FC-826C-E2370C755227}"/>
              </a:ext>
            </a:extLst>
          </p:cNvPr>
          <p:cNvSpPr txBox="1"/>
          <p:nvPr/>
        </p:nvSpPr>
        <p:spPr>
          <a:xfrm>
            <a:off x="4598640" y="5107250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 descr="Ein Bild, das draußen, Szene, Weg, Straße enthält.&#10;&#10;Automatisch generierte Beschreibung">
            <a:extLst>
              <a:ext uri="{FF2B5EF4-FFF2-40B4-BE49-F238E27FC236}">
                <a16:creationId xmlns:a16="http://schemas.microsoft.com/office/drawing/2014/main" id="{60F0FCFE-4379-1F66-B834-5062FBA2C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3"/>
          <a:stretch/>
        </p:blipFill>
        <p:spPr>
          <a:xfrm>
            <a:off x="687736" y="908720"/>
            <a:ext cx="7715250" cy="33893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2BFF91B-CF24-BDC1-00E3-2294D516CA58}"/>
              </a:ext>
            </a:extLst>
          </p:cNvPr>
          <p:cNvSpPr txBox="1"/>
          <p:nvPr/>
        </p:nvSpPr>
        <p:spPr>
          <a:xfrm>
            <a:off x="1619672" y="2204864"/>
            <a:ext cx="61926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 dual </a:t>
            </a:r>
            <a:r>
              <a:rPr lang="de-DE" dirty="0" err="1"/>
              <a:t>carriageway</a:t>
            </a:r>
            <a:r>
              <a:rPr lang="de-DE" dirty="0"/>
              <a:t> </a:t>
            </a:r>
            <a:r>
              <a:rPr lang="de-DE" dirty="0" err="1"/>
              <a:t>differs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motorway</a:t>
            </a:r>
            <a:r>
              <a:rPr lang="de-DE" dirty="0"/>
              <a:t> in </a:t>
            </a:r>
            <a:r>
              <a:rPr lang="de-DE" dirty="0" err="1"/>
              <a:t>that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shoulder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vehicles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cars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344779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United States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called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a/an …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3FAD51-0B8A-4FA3-A822-818725FAB679}"/>
              </a:ext>
            </a:extLst>
          </p:cNvPr>
          <p:cNvSpPr txBox="1"/>
          <p:nvPr/>
        </p:nvSpPr>
        <p:spPr>
          <a:xfrm>
            <a:off x="251520" y="51368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turnpike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B22AAB-5251-4122-BD57-350D794A72C5}"/>
              </a:ext>
            </a:extLst>
          </p:cNvPr>
          <p:cNvSpPr txBox="1"/>
          <p:nvPr/>
        </p:nvSpPr>
        <p:spPr>
          <a:xfrm>
            <a:off x="251520" y="60636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interchange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964D6C-7A9D-47BE-A5F7-04423468678E}"/>
              </a:ext>
            </a:extLst>
          </p:cNvPr>
          <p:cNvSpPr txBox="1"/>
          <p:nvPr/>
        </p:nvSpPr>
        <p:spPr>
          <a:xfrm>
            <a:off x="4644008" y="603406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motorway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crossing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03BB72-7F93-42FC-826C-E2370C755227}"/>
              </a:ext>
            </a:extLst>
          </p:cNvPr>
          <p:cNvSpPr txBox="1"/>
          <p:nvPr/>
        </p:nvSpPr>
        <p:spPr>
          <a:xfrm>
            <a:off x="4598640" y="5107250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junction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Grafik 1" descr="Ein Bild, das draußen, Luftfotografie, Vogelperspektive, Luftbild enthält.&#10;&#10;Automatisch generierte Beschreibung">
            <a:extLst>
              <a:ext uri="{FF2B5EF4-FFF2-40B4-BE49-F238E27FC236}">
                <a16:creationId xmlns:a16="http://schemas.microsoft.com/office/drawing/2014/main" id="{98B8FB97-39F9-D386-088C-626158767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1" b="25518"/>
          <a:stretch/>
        </p:blipFill>
        <p:spPr>
          <a:xfrm>
            <a:off x="504464" y="1124744"/>
            <a:ext cx="8244000" cy="2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125538"/>
            <a:ext cx="9144000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6 questions for each team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must </a:t>
            </a:r>
            <a:r>
              <a:rPr lang="en-GB" altLang="de-DE" sz="2000" b="1" u="sng"/>
              <a:t>not consult</a:t>
            </a:r>
            <a:r>
              <a:rPr lang="en-GB" altLang="de-DE" sz="2000" b="1"/>
              <a:t> </a:t>
            </a:r>
            <a:r>
              <a:rPr lang="en-GB" altLang="de-DE" sz="2000" b="1" dirty="0"/>
              <a:t>the other members of his team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dirty="0">
                <a:solidFill>
                  <a:schemeClr val="tx1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one “Veto”*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John Hancock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B8B4B2E-9129-E2A6-0726-66A147DD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65625"/>
            <a:ext cx="464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a military medal</a:t>
            </a:r>
            <a:endParaRPr lang="de-DE" altLang="de-DE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1146AF0-8B09-E5B9-08DE-48F5DDC2C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445125"/>
            <a:ext cx="4140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a person’s signature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084D7C4-0724-F722-FDE8-4E917D72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365625"/>
            <a:ext cx="4427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an extreme narcissist</a:t>
            </a:r>
            <a:endParaRPr lang="de-DE" altLang="de-DE" sz="24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BBDA033-4210-3089-6FDA-60D40F01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3" y="5445125"/>
            <a:ext cx="4320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a £50.00 note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05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" grpId="0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3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goose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egg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464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cushion, pillow</a:t>
            </a:r>
            <a:endParaRPr lang="de-DE" altLang="de-DE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5445125"/>
            <a:ext cx="4068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nothing, zero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16116" y="4365625"/>
            <a:ext cx="399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bomb, explosive</a:t>
            </a:r>
            <a:endParaRPr lang="de-DE" altLang="de-DE" sz="2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9992" y="5445125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unwanted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gift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present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</p:spTree>
    <p:extLst>
      <p:ext uri="{BB962C8B-B14F-4D97-AF65-F5344CB8AC3E}">
        <p14:creationId xmlns:p14="http://schemas.microsoft.com/office/powerpoint/2010/main" val="18604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2" grpId="0"/>
      <p:bldP spid="12292" grpId="1"/>
      <p:bldP spid="12293" grpId="0"/>
      <p:bldP spid="12293" grpId="1"/>
      <p:bldP spid="12294" grpId="0"/>
      <p:bldP spid="122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29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William and Kate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, George, …?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3564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Elizabeth and Louis</a:t>
            </a:r>
            <a:endParaRPr lang="de-DE" altLang="de-DE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5445125"/>
            <a:ext cx="4068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Charlotte and Charles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11960" y="4365625"/>
            <a:ext cx="4824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Victoria and Charles</a:t>
            </a:r>
            <a:endParaRPr lang="de-DE" altLang="de-DE" sz="2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211960" y="5445125"/>
            <a:ext cx="4068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Charlotte and Louis</a:t>
            </a:r>
            <a:endParaRPr lang="de-DE" altLang="de-DE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pic>
        <p:nvPicPr>
          <p:cNvPr id="4" name="Grafik 3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B248710B-8957-A1FC-3CAE-4F196B3DE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6" y="972312"/>
            <a:ext cx="7020000" cy="52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1" grpId="1"/>
      <p:bldP spid="12292" grpId="0"/>
      <p:bldP spid="12293" grpId="0"/>
      <p:bldP spid="12293" grpId="1"/>
      <p:bldP spid="12294" grpId="0"/>
      <p:bldP spid="122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2"/>
            <a:ext cx="9144000" cy="108922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Meghan and Harry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namely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…?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20" y="407707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Victoria and Charles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534359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Archie and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Lilibet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531398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Harrison and Diana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4077072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George and Diana </a:t>
            </a:r>
          </a:p>
        </p:txBody>
      </p:sp>
      <p:pic>
        <p:nvPicPr>
          <p:cNvPr id="9" name="Grafik 8" descr="Ein Bild, das Person, Menschliches Gesicht, Kleidung, Baby enthält.&#10;&#10;Automatisch generierte Beschreibung">
            <a:extLst>
              <a:ext uri="{FF2B5EF4-FFF2-40B4-BE49-F238E27FC236}">
                <a16:creationId xmlns:a16="http://schemas.microsoft.com/office/drawing/2014/main" id="{223D5793-F3DA-2991-1E03-B89E2B05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" y="1052736"/>
            <a:ext cx="7452000" cy="55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1B739D-72D1-470C-B604-11B86415F8F2}"/>
              </a:ext>
            </a:extLst>
          </p:cNvPr>
          <p:cNvSpPr txBox="1"/>
          <p:nvPr/>
        </p:nvSpPr>
        <p:spPr>
          <a:xfrm>
            <a:off x="251520" y="504627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Counterback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4351A7-B0E4-4107-82BA-E6CB7F6B555B}"/>
              </a:ext>
            </a:extLst>
          </p:cNvPr>
          <p:cNvSpPr txBox="1"/>
          <p:nvPr/>
        </p:nvSpPr>
        <p:spPr>
          <a:xfrm>
            <a:off x="251520" y="59823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Full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-Back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63A587-981F-4000-AEED-3925277E7FA7}"/>
              </a:ext>
            </a:extLst>
          </p:cNvPr>
          <p:cNvSpPr txBox="1"/>
          <p:nvPr/>
        </p:nvSpPr>
        <p:spPr>
          <a:xfrm>
            <a:off x="4896544" y="595276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Fly-Half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4A4D89-2AA8-46A0-B1DB-FE84D9D7E795}"/>
              </a:ext>
            </a:extLst>
          </p:cNvPr>
          <p:cNvSpPr txBox="1"/>
          <p:nvPr/>
        </p:nvSpPr>
        <p:spPr>
          <a:xfrm>
            <a:off x="4896544" y="5046275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Hooker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DBB1CE-EB56-F3D5-5852-EF25151558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3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Rugby?</a:t>
            </a:r>
          </a:p>
        </p:txBody>
      </p:sp>
    </p:spTree>
    <p:extLst>
      <p:ext uri="{BB962C8B-B14F-4D97-AF65-F5344CB8AC3E}">
        <p14:creationId xmlns:p14="http://schemas.microsoft.com/office/powerpoint/2010/main" val="23900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1B739D-72D1-470C-B604-11B86415F8F2}"/>
              </a:ext>
            </a:extLst>
          </p:cNvPr>
          <p:cNvSpPr txBox="1"/>
          <p:nvPr/>
        </p:nvSpPr>
        <p:spPr>
          <a:xfrm>
            <a:off x="251520" y="479715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Cornerback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4351A7-B0E4-4107-82BA-E6CB7F6B555B}"/>
              </a:ext>
            </a:extLst>
          </p:cNvPr>
          <p:cNvSpPr txBox="1"/>
          <p:nvPr/>
        </p:nvSpPr>
        <p:spPr>
          <a:xfrm>
            <a:off x="251520" y="5930696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Wide Receiver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63A587-981F-4000-AEED-3925277E7FA7}"/>
              </a:ext>
            </a:extLst>
          </p:cNvPr>
          <p:cNvSpPr txBox="1"/>
          <p:nvPr/>
        </p:nvSpPr>
        <p:spPr>
          <a:xfrm>
            <a:off x="4644008" y="5901079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Line Backer</a:t>
            </a:r>
          </a:p>
          <a:p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4A4D89-2AA8-46A0-B1DB-FE84D9D7E795}"/>
              </a:ext>
            </a:extLst>
          </p:cNvPr>
          <p:cNvSpPr txBox="1"/>
          <p:nvPr/>
        </p:nvSpPr>
        <p:spPr>
          <a:xfrm>
            <a:off x="4598640" y="4830251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Scrum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Half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FCC41C7-D6B3-D71F-6ECA-7711B8793D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2"/>
            <a:ext cx="9144000" cy="129614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a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position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in American Football?</a:t>
            </a:r>
          </a:p>
        </p:txBody>
      </p:sp>
    </p:spTree>
    <p:extLst>
      <p:ext uri="{BB962C8B-B14F-4D97-AF65-F5344CB8AC3E}">
        <p14:creationId xmlns:p14="http://schemas.microsoft.com/office/powerpoint/2010/main" val="18015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4442"/>
            <a:ext cx="9144000" cy="79451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oxymoron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2EFFAB-FD0F-4855-B472-8E40CB68B97C}"/>
              </a:ext>
            </a:extLst>
          </p:cNvPr>
          <p:cNvSpPr txBox="1"/>
          <p:nvPr/>
        </p:nvSpPr>
        <p:spPr>
          <a:xfrm>
            <a:off x="251520" y="41490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critical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remark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1A2651-C34C-4F56-A9F7-35C864CAC88A}"/>
              </a:ext>
            </a:extLst>
          </p:cNvPr>
          <p:cNvSpPr txBox="1"/>
          <p:nvPr/>
        </p:nvSpPr>
        <p:spPr>
          <a:xfrm>
            <a:off x="251520" y="5343599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identical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forward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backward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spelling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A49DB9-AAAB-42C8-A507-D1C4873DB4E7}"/>
              </a:ext>
            </a:extLst>
          </p:cNvPr>
          <p:cNvSpPr txBox="1"/>
          <p:nvPr/>
        </p:nvSpPr>
        <p:spPr>
          <a:xfrm>
            <a:off x="4644008" y="531398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foolish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undertaking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E2139A-3FD7-4896-A324-DA3F6DB0E9C5}"/>
              </a:ext>
            </a:extLst>
          </p:cNvPr>
          <p:cNvSpPr txBox="1"/>
          <p:nvPr/>
        </p:nvSpPr>
        <p:spPr>
          <a:xfrm>
            <a:off x="4598640" y="4149080"/>
            <a:ext cx="454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paradoxal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5" grpId="0"/>
      <p:bldP spid="5" grpId="1"/>
      <p:bldP spid="6" grpId="0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Bildschirmpräsentation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Standarddesign</vt:lpstr>
      <vt:lpstr>Quiz –  “The Hot Chair” </vt:lpstr>
      <vt:lpstr>Quiz - “The Hot Chair” (Instructions)   Two teams compete (Team 1, Team 2) There are 6 questions for each team The team that can answer most of the questions correctly is the winner Each question has to be answered by one team member/candidate alone  The candidate must not consult the other members of his team Each team has two 50/50 jokers that can be used by the candidates Moreover, each team has one “Veto”* that can be used  if team members believe that the answer of their candidate is wrong In case of a “Veto” the team can correct the answer of their candidate  and replace it by a second - then valid - answer   *Veto – (lat.) „ich verbiete / I forbid“ (Einspruch)  </vt:lpstr>
      <vt:lpstr>John Hancock</vt:lpstr>
      <vt:lpstr>goose egg</vt:lpstr>
      <vt:lpstr>William and Kate have three children, George, …?</vt:lpstr>
      <vt:lpstr>Meghan and Harry have two children, namely…?</vt:lpstr>
      <vt:lpstr>What is not a position in Rugby?</vt:lpstr>
      <vt:lpstr>What is not a position in American Football?</vt:lpstr>
      <vt:lpstr>oxymoron</vt:lpstr>
      <vt:lpstr>trumped-up</vt:lpstr>
      <vt:lpstr>PowerPoint-Präsentation</vt:lpstr>
      <vt:lpstr>PowerPoint-Präsentation</vt:lpstr>
      <vt:lpstr>In the UK this is called a …</vt:lpstr>
      <vt:lpstr>In the United States this is called a/an …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answer to „How are you?”  is not correct?</dc:title>
  <dc:creator>Jürgen Hensel</dc:creator>
  <cp:lastModifiedBy>Jürgen Hensel</cp:lastModifiedBy>
  <cp:revision>460</cp:revision>
  <dcterms:created xsi:type="dcterms:W3CDTF">2011-03-24T10:15:25Z</dcterms:created>
  <dcterms:modified xsi:type="dcterms:W3CDTF">2024-04-12T07:17:21Z</dcterms:modified>
</cp:coreProperties>
</file>