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10.04.2024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7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03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2024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Englisch </a:t>
            </a:r>
            <a:r>
              <a:rPr lang="de-DE" altLang="de-DE" b="1" i="1" baseline="0" dirty="0"/>
              <a:t>am Abend C1-1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241-40680</a:t>
            </a:r>
            <a:r>
              <a:rPr lang="de-DE" altLang="de-DE" b="1" dirty="0"/>
              <a:t>, Di, 18.15 – 19.45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4739"/>
            <a:ext cx="2664000" cy="53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772816"/>
            <a:ext cx="9144000" cy="15841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br>
              <a:rPr lang="de-DE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Modifiers</a:t>
            </a:r>
            <a:br>
              <a:rPr lang="de-DE" sz="17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In linguistics, a modifier is a word, phrase, or clause that provides additional information about another element in a sentence. Modifiers can be adjectives, adverbs, prepositional phrases, or entire clauses. They serve to clarify, describe, limit, or qualify the meaning of nouns, verbs, adjectives, or other adverbs.</a:t>
            </a:r>
            <a:endParaRPr lang="en-GB" sz="1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6th </a:t>
            </a:r>
            <a:r>
              <a:rPr lang="de-DE" sz="1600" b="1" dirty="0" err="1">
                <a:solidFill>
                  <a:srgbClr val="C00000"/>
                </a:solidFill>
              </a:rPr>
              <a:t>unit</a:t>
            </a:r>
            <a:r>
              <a:rPr lang="de-DE" sz="1600" b="1" dirty="0">
                <a:solidFill>
                  <a:srgbClr val="C00000"/>
                </a:solidFill>
              </a:rPr>
              <a:t>, 09 April 2024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C61D7E0-C132-E4C5-E1B9-CD48B61065E9}"/>
              </a:ext>
            </a:extLst>
          </p:cNvPr>
          <p:cNvSpPr txBox="1"/>
          <p:nvPr/>
        </p:nvSpPr>
        <p:spPr>
          <a:xfrm>
            <a:off x="0" y="3573016"/>
            <a:ext cx="9144000" cy="14003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</a:rPr>
              <a:t>For example:</a:t>
            </a:r>
            <a:b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In the phrase "the big dog," "big" is a modifier that provides additional information about the noun "dog," specifying its size.</a:t>
            </a:r>
            <a:b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In the sentence "She ran quickly," "quickly" is a modifier that provides additional information about the verb "ran," indicating how the action was performed.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556792"/>
            <a:ext cx="9144000" cy="129614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br>
              <a:rPr lang="de-DE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7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Modifiers</a:t>
            </a:r>
            <a:br>
              <a:rPr lang="de-DE" sz="17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Exercise C1 on page 7 of our textbook deals with the comparative format of modifiers that start with an indefinite article, namely 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an.</a:t>
            </a:r>
            <a:b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Examples include 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a little, a lot (of).</a:t>
            </a:r>
            <a:endParaRPr lang="en-GB" sz="1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6th </a:t>
            </a:r>
            <a:r>
              <a:rPr lang="de-DE" sz="1600" b="1" dirty="0" err="1">
                <a:solidFill>
                  <a:srgbClr val="C00000"/>
                </a:solidFill>
              </a:rPr>
              <a:t>unit</a:t>
            </a:r>
            <a:r>
              <a:rPr lang="de-DE" sz="1600" b="1" dirty="0">
                <a:solidFill>
                  <a:srgbClr val="C00000"/>
                </a:solidFill>
              </a:rPr>
              <a:t>, 09 April 2024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73C8145-2291-4A5F-0A56-49858A0B1D49}"/>
              </a:ext>
            </a:extLst>
          </p:cNvPr>
          <p:cNvSpPr txBox="1"/>
          <p:nvPr/>
        </p:nvSpPr>
        <p:spPr>
          <a:xfrm>
            <a:off x="0" y="2911877"/>
            <a:ext cx="9144000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If we use 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</a:rPr>
              <a:t>these (in 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1700">
                <a:latin typeface="Verdana" panose="020B0604030504040204" pitchFamily="34" charset="0"/>
                <a:ea typeface="Verdana" panose="020B0604030504040204" pitchFamily="34" charset="0"/>
              </a:rPr>
              <a:t>comparative format) 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and in combination with a noun that also requires to be combined with an indefinite article (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an extent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), the second indefinite article moves behind the comparative form.</a:t>
            </a:r>
            <a:endParaRPr lang="de-DE" sz="17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A8BB7EC-5F06-6381-EAD2-869A6DDD10C3}"/>
              </a:ext>
            </a:extLst>
          </p:cNvPr>
          <p:cNvSpPr txBox="1"/>
          <p:nvPr/>
        </p:nvSpPr>
        <p:spPr>
          <a:xfrm>
            <a:off x="0" y="3861048"/>
            <a:ext cx="914400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Product A meets the customer requirement to a certain extent.</a:t>
            </a:r>
            <a:b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Product B meets the customer requirement to </a:t>
            </a:r>
            <a:r>
              <a:rPr lang="en-US" sz="17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 larger extent. </a:t>
            </a:r>
            <a:r>
              <a:rPr lang="en-US" sz="17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 lot larger.</a:t>
            </a:r>
            <a:endParaRPr lang="de-DE" sz="1700" i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28372D9-AE90-66E3-675B-9F04DE3C23DE}"/>
              </a:ext>
            </a:extLst>
          </p:cNvPr>
          <p:cNvSpPr txBox="1"/>
          <p:nvPr/>
        </p:nvSpPr>
        <p:spPr>
          <a:xfrm>
            <a:off x="0" y="4541639"/>
            <a:ext cx="9144000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If we want to express the comparison in one sentence, we have </a:t>
            </a:r>
          </a:p>
          <a:p>
            <a:pPr algn="ctr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to combine </a:t>
            </a:r>
            <a:r>
              <a:rPr lang="en-US" sz="17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 extent 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sz="17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 lot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de-DE" sz="17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59B4DF-10E3-88FF-C789-D2D7A569280C}"/>
              </a:ext>
            </a:extLst>
          </p:cNvPr>
          <p:cNvSpPr txBox="1"/>
          <p:nvPr/>
        </p:nvSpPr>
        <p:spPr>
          <a:xfrm>
            <a:off x="0" y="5229200"/>
            <a:ext cx="9144000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Thus, the second indefinite article moves behind the comparative form:</a:t>
            </a:r>
            <a:endParaRPr lang="de-DE" sz="17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56CE587-B358-4C77-4D5D-1CEB4AFD70B0}"/>
              </a:ext>
            </a:extLst>
          </p:cNvPr>
          <p:cNvSpPr txBox="1"/>
          <p:nvPr/>
        </p:nvSpPr>
        <p:spPr>
          <a:xfrm>
            <a:off x="0" y="5661248"/>
            <a:ext cx="9144000" cy="61555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Product B meets the customer requirement </a:t>
            </a:r>
          </a:p>
          <a:p>
            <a:pPr algn="ctr"/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en-US" sz="17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700" b="1" i="1" dirty="0">
                <a:latin typeface="Verdana" panose="020B0604030504040204" pitchFamily="34" charset="0"/>
                <a:ea typeface="Verdana" panose="020B0604030504040204" pitchFamily="34" charset="0"/>
              </a:rPr>
              <a:t> lot larger </a:t>
            </a:r>
            <a:r>
              <a:rPr lang="en-US" sz="17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en-US" sz="1700" b="1" i="1" dirty="0">
                <a:latin typeface="Verdana" panose="020B0604030504040204" pitchFamily="34" charset="0"/>
                <a:ea typeface="Verdana" panose="020B0604030504040204" pitchFamily="34" charset="0"/>
              </a:rPr>
              <a:t> extent </a:t>
            </a:r>
            <a:r>
              <a:rPr lang="en-US" sz="1700" i="1" dirty="0">
                <a:latin typeface="Verdana" panose="020B0604030504040204" pitchFamily="34" charset="0"/>
                <a:ea typeface="Verdana" panose="020B0604030504040204" pitchFamily="34" charset="0"/>
              </a:rPr>
              <a:t>than product A</a:t>
            </a: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de-DE" sz="17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CEB7D00-0EFF-83A4-0D04-974BF9A87463}"/>
              </a:ext>
            </a:extLst>
          </p:cNvPr>
          <p:cNvSpPr txBox="1"/>
          <p:nvPr/>
        </p:nvSpPr>
        <p:spPr>
          <a:xfrm>
            <a:off x="0" y="6453336"/>
            <a:ext cx="9144000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Now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let‘s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get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 back </a:t>
            </a:r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 Ex. C 1 (Grammar), p. 7 </a:t>
            </a:r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our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textbook</a:t>
            </a:r>
            <a:r>
              <a:rPr lang="de-DE" sz="1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12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Bildschirmpräsentation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Standarddesign</vt:lpstr>
      <vt:lpstr>  Modifiers In linguistics, a modifier is a word, phrase, or clause that provides additional information about another element in a sentence. Modifiers can be adjectives, adverbs, prepositional phrases, or entire clauses. They serve to clarify, describe, limit, or qualify the meaning of nouns, verbs, adjectives, or other adverbs.</vt:lpstr>
      <vt:lpstr>  Modifiers Exercise C1 on page 7 of our textbook deals with the comparative format of modifiers that start with an indefinite article, namely a or an. Examples include a little, a lot (of).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Modifiers In linguistics, a modifier is a word, phrase, or clause that provides additional information about another element in a sentence. Modifiers can be adjectives, adverbs, prepositional phrases, or entire clauses. They serve to clarify, describe, limit, or qualify the meaning of nouns, verbs, adjectives, or other adverbs.</dc:title>
  <dc:creator>Jürgen Hensel</dc:creator>
  <cp:lastModifiedBy>Jürgen Hensel</cp:lastModifiedBy>
  <cp:revision>421</cp:revision>
  <dcterms:created xsi:type="dcterms:W3CDTF">2011-03-24T10:15:25Z</dcterms:created>
  <dcterms:modified xsi:type="dcterms:W3CDTF">2024-04-10T06:58:47Z</dcterms:modified>
</cp:coreProperties>
</file>